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Lora" pitchFamily="2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6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9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5042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Moon Hall School-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Film Festival Challenge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5794625" y="4217433"/>
            <a:ext cx="9072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a 1-3 minute film based on these themes for a chance to be featured in theaters!</a:t>
            </a:r>
            <a:endParaRPr lang="en-US" sz="1850" dirty="0"/>
          </a:p>
        </p:txBody>
      </p:sp>
      <p:pic>
        <p:nvPicPr>
          <p:cNvPr id="13" name="Picture 12" descr="A red circle with yellow stars and a movie camera and a movie projector">
            <a:extLst>
              <a:ext uri="{FF2B5EF4-FFF2-40B4-BE49-F238E27FC236}">
                <a16:creationId xmlns:a16="http://schemas.microsoft.com/office/drawing/2014/main" id="{60DE3C59-4221-56CD-3609-47D4880B5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705" y="116932"/>
            <a:ext cx="2931001" cy="2387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9639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Emotional &amp; Relational Themes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63259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3690580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3632597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Friendship Lost and Found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4480084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Reconnect with old friends in unexpected ways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4691658" y="363259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908" y="3690580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69493" y="3632597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Secret I Never Told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69493" y="4480084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Reveal hidden truths that change everything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837724" y="575464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74" y="5812631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15559" y="5754648"/>
            <a:ext cx="380345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Day Everything Changed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615559" y="625018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Capture life's pivotal moments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3959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Fantasy &amp; Sci-Fi Themes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543407" y="2764036"/>
            <a:ext cx="314575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Portal to Another World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25957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Everyday objects become gateways to adventure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955608"/>
            <a:ext cx="318480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Last Robot on Earth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451146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Mechanical heart searches for purpose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034677"/>
            <a:ext cx="385143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Time-Traveling Backpack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88216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School supplies with unexpected powers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106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Secret Powers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0618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 abilities that were always within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58051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Genre-Based Prompts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3246358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84988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Mini Mystery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3345418"/>
            <a:ext cx="33306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Solve the case in under 3 minutes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495681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Comedy of Errors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762381"/>
            <a:ext cx="461974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Small mistakes lead to hilarious consequences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912644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683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Silent Film Challenge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179344"/>
            <a:ext cx="28989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Tell your story without words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10803"/>
            <a:ext cx="635758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Topical &amp; Social Themes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1773793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20131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Saving the Planet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250864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Environmental challenges with unexpected solutions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3210044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34493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Voices Not Heard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394489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Spotlight on overlooked perspectives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4646295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48856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Life in 2050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5381149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Imagine your future world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24" y="6082546"/>
            <a:ext cx="1196816" cy="14362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393513" y="63218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Offline for a Day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393513" y="6817400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Discovery through digital disconnection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78035"/>
            <a:ext cx="68588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Visual &amp; Style-Based Ideas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680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Told in Reverse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27160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 with the ending, work backward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870013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Challenge audiences to piece together the story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680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 Dialogue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427160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Actions and expressions tell everything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4870013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sound effects and music instead of words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3680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One Color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427160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Design entire film around single hue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487001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visual impact through limitation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359" y="769858"/>
            <a:ext cx="7279362" cy="653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Surreal &amp; Imaginative Themes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77359" y="1756291"/>
            <a:ext cx="7589282" cy="1259324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999411" y="1978343"/>
            <a:ext cx="2613065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Day Time Froze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99411" y="2438162"/>
            <a:ext cx="7145179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 moments suspended between seconds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77359" y="3237667"/>
            <a:ext cx="7589282" cy="1259324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999411" y="3459718"/>
            <a:ext cx="2613065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Talking Objects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999411" y="3919538"/>
            <a:ext cx="7145179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What would your possessions say?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77359" y="4719042"/>
            <a:ext cx="7589282" cy="1259324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999411" y="4941094"/>
            <a:ext cx="3304580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World Without Gravity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99411" y="5400913"/>
            <a:ext cx="7145179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Everything floats, nothing stays grounded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77359" y="6200418"/>
            <a:ext cx="7589282" cy="1259324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999411" y="6422469"/>
            <a:ext cx="2613065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Dream or Reality?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999411" y="6882289"/>
            <a:ext cx="7145179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Blur the lines between what's imagined and real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259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Source Sans Pro</vt:lpstr>
      <vt:lpstr>Arial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Hakan Besim</cp:lastModifiedBy>
  <cp:revision>2</cp:revision>
  <dcterms:created xsi:type="dcterms:W3CDTF">2025-03-27T09:08:53Z</dcterms:created>
  <dcterms:modified xsi:type="dcterms:W3CDTF">2025-03-27T16:25:49Z</dcterms:modified>
</cp:coreProperties>
</file>