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4" r:id="rId4"/>
    <p:sldId id="259" r:id="rId5"/>
    <p:sldId id="285" r:id="rId6"/>
    <p:sldId id="282" r:id="rId7"/>
    <p:sldId id="278" r:id="rId8"/>
    <p:sldId id="257" r:id="rId9"/>
    <p:sldId id="258" r:id="rId10"/>
    <p:sldId id="271" r:id="rId11"/>
    <p:sldId id="274" r:id="rId12"/>
    <p:sldId id="275" r:id="rId13"/>
    <p:sldId id="283" r:id="rId14"/>
    <p:sldId id="277" r:id="rId15"/>
    <p:sldId id="27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A1C58-2EE8-4563-81CA-7C7B95CD0D2A}" v="1" dt="2025-03-27T16:12:28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kan Besim" userId="8b31610e-2b09-4bd5-b7bf-a6d607310f6a" providerId="ADAL" clId="{102A1C58-2EE8-4563-81CA-7C7B95CD0D2A}"/>
    <pc:docChg chg="undo custSel addSld delSld modSld">
      <pc:chgData name="Hakan Besim" userId="8b31610e-2b09-4bd5-b7bf-a6d607310f6a" providerId="ADAL" clId="{102A1C58-2EE8-4563-81CA-7C7B95CD0D2A}" dt="2025-03-27T17:22:20.493" v="470" actId="20577"/>
      <pc:docMkLst>
        <pc:docMk/>
      </pc:docMkLst>
      <pc:sldChg chg="modSp mod">
        <pc:chgData name="Hakan Besim" userId="8b31610e-2b09-4bd5-b7bf-a6d607310f6a" providerId="ADAL" clId="{102A1C58-2EE8-4563-81CA-7C7B95CD0D2A}" dt="2025-03-27T16:17:25.164" v="414" actId="20577"/>
        <pc:sldMkLst>
          <pc:docMk/>
          <pc:sldMk cId="2448290964" sldId="257"/>
        </pc:sldMkLst>
        <pc:spChg chg="mod">
          <ac:chgData name="Hakan Besim" userId="8b31610e-2b09-4bd5-b7bf-a6d607310f6a" providerId="ADAL" clId="{102A1C58-2EE8-4563-81CA-7C7B95CD0D2A}" dt="2025-03-27T16:17:25.164" v="414" actId="20577"/>
          <ac:spMkLst>
            <pc:docMk/>
            <pc:sldMk cId="2448290964" sldId="257"/>
            <ac:spMk id="3" creationId="{C10E6C53-03AD-D8A0-B1B4-176906D20187}"/>
          </ac:spMkLst>
        </pc:spChg>
      </pc:sldChg>
      <pc:sldChg chg="modSp mod">
        <pc:chgData name="Hakan Besim" userId="8b31610e-2b09-4bd5-b7bf-a6d607310f6a" providerId="ADAL" clId="{102A1C58-2EE8-4563-81CA-7C7B95CD0D2A}" dt="2025-03-27T17:22:03.949" v="468" actId="20577"/>
        <pc:sldMkLst>
          <pc:docMk/>
          <pc:sldMk cId="2185007413" sldId="258"/>
        </pc:sldMkLst>
        <pc:spChg chg="mod">
          <ac:chgData name="Hakan Besim" userId="8b31610e-2b09-4bd5-b7bf-a6d607310f6a" providerId="ADAL" clId="{102A1C58-2EE8-4563-81CA-7C7B95CD0D2A}" dt="2025-03-27T17:22:03.949" v="468" actId="20577"/>
          <ac:spMkLst>
            <pc:docMk/>
            <pc:sldMk cId="2185007413" sldId="258"/>
            <ac:spMk id="3" creationId="{B4F0023D-9153-1AD4-A5F9-E0EF666EFC4F}"/>
          </ac:spMkLst>
        </pc:spChg>
      </pc:sldChg>
      <pc:sldChg chg="addSp delSp modSp mod">
        <pc:chgData name="Hakan Besim" userId="8b31610e-2b09-4bd5-b7bf-a6d607310f6a" providerId="ADAL" clId="{102A1C58-2EE8-4563-81CA-7C7B95CD0D2A}" dt="2025-03-27T17:21:26.253" v="464" actId="122"/>
        <pc:sldMkLst>
          <pc:docMk/>
          <pc:sldMk cId="3118667116" sldId="259"/>
        </pc:sldMkLst>
        <pc:spChg chg="mod">
          <ac:chgData name="Hakan Besim" userId="8b31610e-2b09-4bd5-b7bf-a6d607310f6a" providerId="ADAL" clId="{102A1C58-2EE8-4563-81CA-7C7B95CD0D2A}" dt="2025-03-27T17:21:26.253" v="464" actId="122"/>
          <ac:spMkLst>
            <pc:docMk/>
            <pc:sldMk cId="3118667116" sldId="259"/>
            <ac:spMk id="2" creationId="{0FE9BBE7-0F47-8188-0ED0-D994AC3A2586}"/>
          </ac:spMkLst>
        </pc:spChg>
        <pc:spChg chg="mod">
          <ac:chgData name="Hakan Besim" userId="8b31610e-2b09-4bd5-b7bf-a6d607310f6a" providerId="ADAL" clId="{102A1C58-2EE8-4563-81CA-7C7B95CD0D2A}" dt="2025-03-27T16:18:53.523" v="425" actId="26606"/>
          <ac:spMkLst>
            <pc:docMk/>
            <pc:sldMk cId="3118667116" sldId="259"/>
            <ac:spMk id="9" creationId="{BDAFFBE0-A0B7-C9F0-1303-8D624724A9B0}"/>
          </ac:spMkLst>
        </pc:spChg>
        <pc:spChg chg="del">
          <ac:chgData name="Hakan Besim" userId="8b31610e-2b09-4bd5-b7bf-a6d607310f6a" providerId="ADAL" clId="{102A1C58-2EE8-4563-81CA-7C7B95CD0D2A}" dt="2025-03-27T15:46:56.692" v="5" actId="26606"/>
          <ac:spMkLst>
            <pc:docMk/>
            <pc:sldMk cId="3118667116" sldId="259"/>
            <ac:spMk id="84" creationId="{7B831B6F-405A-4B47-B9BB-5CA88F285844}"/>
          </ac:spMkLst>
        </pc:spChg>
        <pc:spChg chg="del">
          <ac:chgData name="Hakan Besim" userId="8b31610e-2b09-4bd5-b7bf-a6d607310f6a" providerId="ADAL" clId="{102A1C58-2EE8-4563-81CA-7C7B95CD0D2A}" dt="2025-03-27T15:46:56.692" v="5" actId="26606"/>
          <ac:spMkLst>
            <pc:docMk/>
            <pc:sldMk cId="3118667116" sldId="259"/>
            <ac:spMk id="86" creationId="{15109354-9C5D-4F8C-B0E6-D1043C7BF20A}"/>
          </ac:spMkLst>
        </pc:spChg>
        <pc:spChg chg="del">
          <ac:chgData name="Hakan Besim" userId="8b31610e-2b09-4bd5-b7bf-a6d607310f6a" providerId="ADAL" clId="{102A1C58-2EE8-4563-81CA-7C7B95CD0D2A}" dt="2025-03-27T15:46:56.692" v="5" actId="26606"/>
          <ac:spMkLst>
            <pc:docMk/>
            <pc:sldMk cId="3118667116" sldId="259"/>
            <ac:spMk id="88" creationId="{49B530FE-A87D-41A0-A920-ADC6539EAA44}"/>
          </ac:spMkLst>
        </pc:spChg>
        <pc:spChg chg="add del">
          <ac:chgData name="Hakan Besim" userId="8b31610e-2b09-4bd5-b7bf-a6d607310f6a" providerId="ADAL" clId="{102A1C58-2EE8-4563-81CA-7C7B95CD0D2A}" dt="2025-03-27T16:18:53.523" v="425" actId="26606"/>
          <ac:spMkLst>
            <pc:docMk/>
            <pc:sldMk cId="3118667116" sldId="259"/>
            <ac:spMk id="93" creationId="{460B0EFB-53ED-4F35-B05D-F658EA021C65}"/>
          </ac:spMkLst>
        </pc:spChg>
        <pc:spChg chg="add del">
          <ac:chgData name="Hakan Besim" userId="8b31610e-2b09-4bd5-b7bf-a6d607310f6a" providerId="ADAL" clId="{102A1C58-2EE8-4563-81CA-7C7B95CD0D2A}" dt="2025-03-27T16:18:53.523" v="425" actId="26606"/>
          <ac:spMkLst>
            <pc:docMk/>
            <pc:sldMk cId="3118667116" sldId="259"/>
            <ac:spMk id="95" creationId="{835EF3DD-7D43-4A27-8967-A92FD8CC9365}"/>
          </ac:spMkLst>
        </pc:spChg>
        <pc:spChg chg="add del">
          <ac:chgData name="Hakan Besim" userId="8b31610e-2b09-4bd5-b7bf-a6d607310f6a" providerId="ADAL" clId="{102A1C58-2EE8-4563-81CA-7C7B95CD0D2A}" dt="2025-03-27T16:18:53.518" v="424" actId="26606"/>
          <ac:spMkLst>
            <pc:docMk/>
            <pc:sldMk cId="3118667116" sldId="259"/>
            <ac:spMk id="100" creationId="{C0763A76-9F1C-4FC5-82B7-DD475DA461B2}"/>
          </ac:spMkLst>
        </pc:spChg>
        <pc:spChg chg="add del">
          <ac:chgData name="Hakan Besim" userId="8b31610e-2b09-4bd5-b7bf-a6d607310f6a" providerId="ADAL" clId="{102A1C58-2EE8-4563-81CA-7C7B95CD0D2A}" dt="2025-03-27T16:18:53.518" v="424" actId="26606"/>
          <ac:spMkLst>
            <pc:docMk/>
            <pc:sldMk cId="3118667116" sldId="259"/>
            <ac:spMk id="102" creationId="{E81BF4F6-F2CF-4984-9D14-D6966D92F99F}"/>
          </ac:spMkLst>
        </pc:spChg>
        <pc:spChg chg="add">
          <ac:chgData name="Hakan Besim" userId="8b31610e-2b09-4bd5-b7bf-a6d607310f6a" providerId="ADAL" clId="{102A1C58-2EE8-4563-81CA-7C7B95CD0D2A}" dt="2025-03-27T16:18:53.523" v="425" actId="26606"/>
          <ac:spMkLst>
            <pc:docMk/>
            <pc:sldMk cId="3118667116" sldId="259"/>
            <ac:spMk id="104" creationId="{460B0EFB-53ED-4F35-B05D-F658EA021C65}"/>
          </ac:spMkLst>
        </pc:spChg>
        <pc:spChg chg="add">
          <ac:chgData name="Hakan Besim" userId="8b31610e-2b09-4bd5-b7bf-a6d607310f6a" providerId="ADAL" clId="{102A1C58-2EE8-4563-81CA-7C7B95CD0D2A}" dt="2025-03-27T16:18:53.523" v="425" actId="26606"/>
          <ac:spMkLst>
            <pc:docMk/>
            <pc:sldMk cId="3118667116" sldId="259"/>
            <ac:spMk id="105" creationId="{835EF3DD-7D43-4A27-8967-A92FD8CC9365}"/>
          </ac:spMkLst>
        </pc:spChg>
        <pc:picChg chg="mod ord">
          <ac:chgData name="Hakan Besim" userId="8b31610e-2b09-4bd5-b7bf-a6d607310f6a" providerId="ADAL" clId="{102A1C58-2EE8-4563-81CA-7C7B95CD0D2A}" dt="2025-03-27T16:18:53.518" v="424" actId="26606"/>
          <ac:picMkLst>
            <pc:docMk/>
            <pc:sldMk cId="3118667116" sldId="259"/>
            <ac:picMk id="4" creationId="{3AE56A0D-5685-3911-6E60-2B0BA22E2D38}"/>
          </ac:picMkLst>
        </pc:picChg>
      </pc:sldChg>
      <pc:sldChg chg="addSp delSp modSp mod">
        <pc:chgData name="Hakan Besim" userId="8b31610e-2b09-4bd5-b7bf-a6d607310f6a" providerId="ADAL" clId="{102A1C58-2EE8-4563-81CA-7C7B95CD0D2A}" dt="2025-03-27T17:22:20.493" v="470" actId="20577"/>
        <pc:sldMkLst>
          <pc:docMk/>
          <pc:sldMk cId="2920658909" sldId="264"/>
        </pc:sldMkLst>
        <pc:spChg chg="mod">
          <ac:chgData name="Hakan Besim" userId="8b31610e-2b09-4bd5-b7bf-a6d607310f6a" providerId="ADAL" clId="{102A1C58-2EE8-4563-81CA-7C7B95CD0D2A}" dt="2025-03-27T17:21:38.350" v="466" actId="20577"/>
          <ac:spMkLst>
            <pc:docMk/>
            <pc:sldMk cId="2920658909" sldId="264"/>
            <ac:spMk id="2" creationId="{0FE9BBE7-0F47-8188-0ED0-D994AC3A2586}"/>
          </ac:spMkLst>
        </pc:spChg>
        <pc:spChg chg="mod">
          <ac:chgData name="Hakan Besim" userId="8b31610e-2b09-4bd5-b7bf-a6d607310f6a" providerId="ADAL" clId="{102A1C58-2EE8-4563-81CA-7C7B95CD0D2A}" dt="2025-03-27T17:22:20.493" v="470" actId="20577"/>
          <ac:spMkLst>
            <pc:docMk/>
            <pc:sldMk cId="2920658909" sldId="264"/>
            <ac:spMk id="9" creationId="{BDAFFBE0-A0B7-C9F0-1303-8D624724A9B0}"/>
          </ac:spMkLst>
        </pc:spChg>
        <pc:spChg chg="del">
          <ac:chgData name="Hakan Besim" userId="8b31610e-2b09-4bd5-b7bf-a6d607310f6a" providerId="ADAL" clId="{102A1C58-2EE8-4563-81CA-7C7B95CD0D2A}" dt="2025-03-27T15:46:52.197" v="4" actId="26606"/>
          <ac:spMkLst>
            <pc:docMk/>
            <pc:sldMk cId="2920658909" sldId="264"/>
            <ac:spMk id="83" creationId="{7B831B6F-405A-4B47-B9BB-5CA88F285844}"/>
          </ac:spMkLst>
        </pc:spChg>
        <pc:spChg chg="del">
          <ac:chgData name="Hakan Besim" userId="8b31610e-2b09-4bd5-b7bf-a6d607310f6a" providerId="ADAL" clId="{102A1C58-2EE8-4563-81CA-7C7B95CD0D2A}" dt="2025-03-27T15:46:52.197" v="4" actId="26606"/>
          <ac:spMkLst>
            <pc:docMk/>
            <pc:sldMk cId="2920658909" sldId="264"/>
            <ac:spMk id="85" creationId="{15109354-9C5D-4F8C-B0E6-D1043C7BF20A}"/>
          </ac:spMkLst>
        </pc:spChg>
        <pc:spChg chg="del">
          <ac:chgData name="Hakan Besim" userId="8b31610e-2b09-4bd5-b7bf-a6d607310f6a" providerId="ADAL" clId="{102A1C58-2EE8-4563-81CA-7C7B95CD0D2A}" dt="2025-03-27T15:46:52.197" v="4" actId="26606"/>
          <ac:spMkLst>
            <pc:docMk/>
            <pc:sldMk cId="2920658909" sldId="264"/>
            <ac:spMk id="87" creationId="{49B530FE-A87D-41A0-A920-ADC6539EAA44}"/>
          </ac:spMkLst>
        </pc:spChg>
        <pc:spChg chg="add">
          <ac:chgData name="Hakan Besim" userId="8b31610e-2b09-4bd5-b7bf-a6d607310f6a" providerId="ADAL" clId="{102A1C58-2EE8-4563-81CA-7C7B95CD0D2A}" dt="2025-03-27T15:46:52.197" v="4" actId="26606"/>
          <ac:spMkLst>
            <pc:docMk/>
            <pc:sldMk cId="2920658909" sldId="264"/>
            <ac:spMk id="92" creationId="{460B0EFB-53ED-4F35-B05D-F658EA021C65}"/>
          </ac:spMkLst>
        </pc:spChg>
        <pc:spChg chg="add">
          <ac:chgData name="Hakan Besim" userId="8b31610e-2b09-4bd5-b7bf-a6d607310f6a" providerId="ADAL" clId="{102A1C58-2EE8-4563-81CA-7C7B95CD0D2A}" dt="2025-03-27T15:46:52.197" v="4" actId="26606"/>
          <ac:spMkLst>
            <pc:docMk/>
            <pc:sldMk cId="2920658909" sldId="264"/>
            <ac:spMk id="94" creationId="{835EF3DD-7D43-4A27-8967-A92FD8CC9365}"/>
          </ac:spMkLst>
        </pc:spChg>
        <pc:picChg chg="mod ord">
          <ac:chgData name="Hakan Besim" userId="8b31610e-2b09-4bd5-b7bf-a6d607310f6a" providerId="ADAL" clId="{102A1C58-2EE8-4563-81CA-7C7B95CD0D2A}" dt="2025-03-27T15:46:52.197" v="4" actId="26606"/>
          <ac:picMkLst>
            <pc:docMk/>
            <pc:sldMk cId="2920658909" sldId="264"/>
            <ac:picMk id="6" creationId="{F0A1FFB7-8484-F03B-03D7-D73E5DB0F6E3}"/>
          </ac:picMkLst>
        </pc:picChg>
      </pc:sldChg>
      <pc:sldChg chg="addSp delSp modSp mod">
        <pc:chgData name="Hakan Besim" userId="8b31610e-2b09-4bd5-b7bf-a6d607310f6a" providerId="ADAL" clId="{102A1C58-2EE8-4563-81CA-7C7B95CD0D2A}" dt="2025-03-27T15:46:44.716" v="3" actId="26606"/>
        <pc:sldMkLst>
          <pc:docMk/>
          <pc:sldMk cId="1407003815" sldId="282"/>
        </pc:sldMkLst>
        <pc:spChg chg="mod">
          <ac:chgData name="Hakan Besim" userId="8b31610e-2b09-4bd5-b7bf-a6d607310f6a" providerId="ADAL" clId="{102A1C58-2EE8-4563-81CA-7C7B95CD0D2A}" dt="2025-03-27T15:46:44.716" v="3" actId="26606"/>
          <ac:spMkLst>
            <pc:docMk/>
            <pc:sldMk cId="1407003815" sldId="282"/>
            <ac:spMk id="2" creationId="{0FE9BBE7-0F47-8188-0ED0-D994AC3A2586}"/>
          </ac:spMkLst>
        </pc:spChg>
        <pc:spChg chg="add del">
          <ac:chgData name="Hakan Besim" userId="8b31610e-2b09-4bd5-b7bf-a6d607310f6a" providerId="ADAL" clId="{102A1C58-2EE8-4563-81CA-7C7B95CD0D2A}" dt="2025-03-27T15:46:44.716" v="3" actId="26606"/>
          <ac:spMkLst>
            <pc:docMk/>
            <pc:sldMk cId="1407003815" sldId="282"/>
            <ac:spMk id="129" creationId="{738F59A4-4431-460D-8E49-6E65C189A566}"/>
          </ac:spMkLst>
        </pc:spChg>
        <pc:spChg chg="add del">
          <ac:chgData name="Hakan Besim" userId="8b31610e-2b09-4bd5-b7bf-a6d607310f6a" providerId="ADAL" clId="{102A1C58-2EE8-4563-81CA-7C7B95CD0D2A}" dt="2025-03-27T15:46:44.716" v="3" actId="26606"/>
          <ac:spMkLst>
            <pc:docMk/>
            <pc:sldMk cId="1407003815" sldId="282"/>
            <ac:spMk id="136" creationId="{BACC6370-2D7E-4714-9D71-7542949D7D5D}"/>
          </ac:spMkLst>
        </pc:spChg>
        <pc:spChg chg="add del">
          <ac:chgData name="Hakan Besim" userId="8b31610e-2b09-4bd5-b7bf-a6d607310f6a" providerId="ADAL" clId="{102A1C58-2EE8-4563-81CA-7C7B95CD0D2A}" dt="2025-03-27T15:46:44.716" v="3" actId="26606"/>
          <ac:spMkLst>
            <pc:docMk/>
            <pc:sldMk cId="1407003815" sldId="282"/>
            <ac:spMk id="138" creationId="{F68B3F68-107C-434F-AA38-110D5EA91B85}"/>
          </ac:spMkLst>
        </pc:spChg>
        <pc:spChg chg="add del">
          <ac:chgData name="Hakan Besim" userId="8b31610e-2b09-4bd5-b7bf-a6d607310f6a" providerId="ADAL" clId="{102A1C58-2EE8-4563-81CA-7C7B95CD0D2A}" dt="2025-03-27T15:46:44.716" v="3" actId="26606"/>
          <ac:spMkLst>
            <pc:docMk/>
            <pc:sldMk cId="1407003815" sldId="282"/>
            <ac:spMk id="140" creationId="{AAD0DBB9-1A4B-4391-81D4-CB19F9AB918A}"/>
          </ac:spMkLst>
        </pc:spChg>
        <pc:spChg chg="add del">
          <ac:chgData name="Hakan Besim" userId="8b31610e-2b09-4bd5-b7bf-a6d607310f6a" providerId="ADAL" clId="{102A1C58-2EE8-4563-81CA-7C7B95CD0D2A}" dt="2025-03-27T15:46:44.716" v="3" actId="26606"/>
          <ac:spMkLst>
            <pc:docMk/>
            <pc:sldMk cId="1407003815" sldId="282"/>
            <ac:spMk id="142" creationId="{063BBA22-50EA-4C4D-BE05-F1CE4E63AA56}"/>
          </ac:spMkLst>
        </pc:spChg>
        <pc:grpChg chg="add del">
          <ac:chgData name="Hakan Besim" userId="8b31610e-2b09-4bd5-b7bf-a6d607310f6a" providerId="ADAL" clId="{102A1C58-2EE8-4563-81CA-7C7B95CD0D2A}" dt="2025-03-27T15:46:44.716" v="3" actId="26606"/>
          <ac:grpSpMkLst>
            <pc:docMk/>
            <pc:sldMk cId="1407003815" sldId="282"/>
            <ac:grpSpMk id="130" creationId="{8A919B9C-5C01-47E4-B2F2-45F589208ABF}"/>
          </ac:grpSpMkLst>
        </pc:grpChg>
        <pc:graphicFrameChg chg="mod modGraphic">
          <ac:chgData name="Hakan Besim" userId="8b31610e-2b09-4bd5-b7bf-a6d607310f6a" providerId="ADAL" clId="{102A1C58-2EE8-4563-81CA-7C7B95CD0D2A}" dt="2025-03-27T15:46:44.716" v="3" actId="26606"/>
          <ac:graphicFrameMkLst>
            <pc:docMk/>
            <pc:sldMk cId="1407003815" sldId="282"/>
            <ac:graphicFrameMk id="131" creationId="{4A69C676-8D15-3908-1B9B-6B85FCEDC2F5}"/>
          </ac:graphicFrameMkLst>
        </pc:graphicFrameChg>
      </pc:sldChg>
      <pc:sldChg chg="new del">
        <pc:chgData name="Hakan Besim" userId="8b31610e-2b09-4bd5-b7bf-a6d607310f6a" providerId="ADAL" clId="{102A1C58-2EE8-4563-81CA-7C7B95CD0D2A}" dt="2025-03-27T16:15:31.137" v="264" actId="2696"/>
        <pc:sldMkLst>
          <pc:docMk/>
          <pc:sldMk cId="2163983520" sldId="284"/>
        </pc:sldMkLst>
      </pc:sldChg>
      <pc:sldChg chg="modSp mod">
        <pc:chgData name="Hakan Besim" userId="8b31610e-2b09-4bd5-b7bf-a6d607310f6a" providerId="ADAL" clId="{102A1C58-2EE8-4563-81CA-7C7B95CD0D2A}" dt="2025-03-27T17:20:43.198" v="430" actId="20577"/>
        <pc:sldMkLst>
          <pc:docMk/>
          <pc:sldMk cId="1281054199" sldId="285"/>
        </pc:sldMkLst>
        <pc:spChg chg="mod">
          <ac:chgData name="Hakan Besim" userId="8b31610e-2b09-4bd5-b7bf-a6d607310f6a" providerId="ADAL" clId="{102A1C58-2EE8-4563-81CA-7C7B95CD0D2A}" dt="2025-03-27T17:20:43.198" v="430" actId="20577"/>
          <ac:spMkLst>
            <pc:docMk/>
            <pc:sldMk cId="1281054199" sldId="285"/>
            <ac:spMk id="2" creationId="{6C35DE3C-38F9-D8E3-9CCF-D2547D8725A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fxhome.com/product/hitfilm" TargetMode="External"/><Relationship Id="rId2" Type="http://schemas.openxmlformats.org/officeDocument/2006/relationships/hyperlink" Target="https://shotcut.org/" TargetMode="External"/><Relationship Id="rId1" Type="http://schemas.openxmlformats.org/officeDocument/2006/relationships/hyperlink" Target="https://www.blackmagicdesign.com/uk/products/davinciresolve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apple.com/imovie/" TargetMode="External"/><Relationship Id="rId7" Type="http://schemas.openxmlformats.org/officeDocument/2006/relationships/image" Target="../media/image21.svg"/><Relationship Id="rId2" Type="http://schemas.openxmlformats.org/officeDocument/2006/relationships/hyperlink" Target="https://www.lwks.com/" TargetMode="External"/><Relationship Id="rId1" Type="http://schemas.openxmlformats.org/officeDocument/2006/relationships/hyperlink" Target="https://www.openshot.org/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fxhome.com/product/hitfilm" TargetMode="External"/><Relationship Id="rId2" Type="http://schemas.openxmlformats.org/officeDocument/2006/relationships/hyperlink" Target="https://shotcut.org/" TargetMode="External"/><Relationship Id="rId1" Type="http://schemas.openxmlformats.org/officeDocument/2006/relationships/hyperlink" Target="https://www.blackmagicdesign.com/uk/products/davinciresolve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hyperlink" Target="https://www.openshot.org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s://www.lwks.com/" TargetMode="External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hyperlink" Target="https://www.apple.com/imovi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7936F-D185-4B11-A635-B994ABECAFC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8235F4F-0812-43E5-8BEA-D8EACFC181C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Friday 4</a:t>
          </a:r>
          <a:r>
            <a:rPr lang="en-GB" baseline="30000"/>
            <a:t>th</a:t>
          </a:r>
          <a:r>
            <a:rPr lang="en-GB"/>
            <a:t> July</a:t>
          </a:r>
          <a:endParaRPr lang="en-US"/>
        </a:p>
      </dgm:t>
    </dgm:pt>
    <dgm:pt modelId="{D7CEAAA3-DD79-410B-B4D5-25913F573B7B}" type="parTrans" cxnId="{54C06470-9620-4852-AB75-E53395176EE0}">
      <dgm:prSet/>
      <dgm:spPr/>
      <dgm:t>
        <a:bodyPr/>
        <a:lstStyle/>
        <a:p>
          <a:endParaRPr lang="en-US"/>
        </a:p>
      </dgm:t>
    </dgm:pt>
    <dgm:pt modelId="{0F7735B8-1ADD-4080-96CB-3E8AE5846440}" type="sibTrans" cxnId="{54C06470-9620-4852-AB75-E53395176EE0}">
      <dgm:prSet/>
      <dgm:spPr/>
      <dgm:t>
        <a:bodyPr/>
        <a:lstStyle/>
        <a:p>
          <a:endParaRPr lang="en-US"/>
        </a:p>
      </dgm:t>
    </dgm:pt>
    <dgm:pt modelId="{E65E2DF3-08A0-4245-80B2-A674D696AF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Students can dress up Film Characters, there is also a prize for best outfit. At Moon Hall School.</a:t>
          </a:r>
        </a:p>
        <a:p>
          <a:pPr>
            <a:lnSpc>
              <a:spcPct val="100000"/>
            </a:lnSpc>
          </a:pPr>
          <a:r>
            <a:rPr lang="en-GB" dirty="0"/>
            <a:t>There will also be a variety of different themes</a:t>
          </a:r>
        </a:p>
      </dgm:t>
    </dgm:pt>
    <dgm:pt modelId="{ACD09FAC-B779-49AD-B097-0EAABC71CD79}" type="parTrans" cxnId="{A05DBD4C-5B25-43F7-8397-D37F438B2739}">
      <dgm:prSet/>
      <dgm:spPr/>
      <dgm:t>
        <a:bodyPr/>
        <a:lstStyle/>
        <a:p>
          <a:endParaRPr lang="en-US"/>
        </a:p>
      </dgm:t>
    </dgm:pt>
    <dgm:pt modelId="{5B374539-BD00-4117-AB0A-CD4340CC83E7}" type="sibTrans" cxnId="{A05DBD4C-5B25-43F7-8397-D37F438B2739}">
      <dgm:prSet/>
      <dgm:spPr/>
      <dgm:t>
        <a:bodyPr/>
        <a:lstStyle/>
        <a:p>
          <a:endParaRPr lang="en-US"/>
        </a:p>
      </dgm:t>
    </dgm:pt>
    <dgm:pt modelId="{74F0F6A6-77FD-4EE1-BDB6-C39D162180F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There will also be a showing at school</a:t>
          </a:r>
        </a:p>
        <a:p>
          <a:pPr>
            <a:lnSpc>
              <a:spcPct val="100000"/>
            </a:lnSpc>
          </a:pPr>
          <a:r>
            <a:rPr lang="en-GB" dirty="0"/>
            <a:t>There will also be a screening in the evening for the finalist films</a:t>
          </a:r>
          <a:endParaRPr lang="en-US" dirty="0"/>
        </a:p>
      </dgm:t>
    </dgm:pt>
    <dgm:pt modelId="{53A00AB0-8374-4BBB-974A-5BDE1A499597}" type="parTrans" cxnId="{E997F9E4-E852-4152-B42B-192060859EA3}">
      <dgm:prSet/>
      <dgm:spPr/>
      <dgm:t>
        <a:bodyPr/>
        <a:lstStyle/>
        <a:p>
          <a:endParaRPr lang="en-US"/>
        </a:p>
      </dgm:t>
    </dgm:pt>
    <dgm:pt modelId="{23C068C6-8D8B-4DDF-9BE2-4E83E14C8650}" type="sibTrans" cxnId="{E997F9E4-E852-4152-B42B-192060859EA3}">
      <dgm:prSet/>
      <dgm:spPr/>
      <dgm:t>
        <a:bodyPr/>
        <a:lstStyle/>
        <a:p>
          <a:endParaRPr lang="en-US"/>
        </a:p>
      </dgm:t>
    </dgm:pt>
    <dgm:pt modelId="{908DC257-7855-4280-9ED0-0E272A34729B}" type="pres">
      <dgm:prSet presAssocID="{A017936F-D185-4B11-A635-B994ABECAFCA}" presName="root" presStyleCnt="0">
        <dgm:presLayoutVars>
          <dgm:dir/>
          <dgm:resizeHandles val="exact"/>
        </dgm:presLayoutVars>
      </dgm:prSet>
      <dgm:spPr/>
    </dgm:pt>
    <dgm:pt modelId="{52807F49-944B-493F-8A94-4E66EDDA4FB6}" type="pres">
      <dgm:prSet presAssocID="{A8235F4F-0812-43E5-8BEA-D8EACFC181C6}" presName="compNode" presStyleCnt="0"/>
      <dgm:spPr/>
    </dgm:pt>
    <dgm:pt modelId="{3F56ACC4-21B3-46B0-8A69-6A3DE8EDE9D5}" type="pres">
      <dgm:prSet presAssocID="{A8235F4F-0812-43E5-8BEA-D8EACFC181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07E31764-F4C8-4ED6-9C0E-96F9CB9A464B}" type="pres">
      <dgm:prSet presAssocID="{A8235F4F-0812-43E5-8BEA-D8EACFC181C6}" presName="spaceRect" presStyleCnt="0"/>
      <dgm:spPr/>
    </dgm:pt>
    <dgm:pt modelId="{6875E7D2-A66E-48A7-B959-B50B1188ED09}" type="pres">
      <dgm:prSet presAssocID="{A8235F4F-0812-43E5-8BEA-D8EACFC181C6}" presName="textRect" presStyleLbl="revTx" presStyleIdx="0" presStyleCnt="3">
        <dgm:presLayoutVars>
          <dgm:chMax val="1"/>
          <dgm:chPref val="1"/>
        </dgm:presLayoutVars>
      </dgm:prSet>
      <dgm:spPr/>
    </dgm:pt>
    <dgm:pt modelId="{5D6087CC-7E09-4426-B528-018C7CBA9C52}" type="pres">
      <dgm:prSet presAssocID="{0F7735B8-1ADD-4080-96CB-3E8AE5846440}" presName="sibTrans" presStyleCnt="0"/>
      <dgm:spPr/>
    </dgm:pt>
    <dgm:pt modelId="{074C6E17-7070-4CA4-A01C-9BC502FA46CE}" type="pres">
      <dgm:prSet presAssocID="{E65E2DF3-08A0-4245-80B2-A674D696AF0A}" presName="compNode" presStyleCnt="0"/>
      <dgm:spPr/>
    </dgm:pt>
    <dgm:pt modelId="{FA7D5943-5DD3-4E0C-A3F6-9F2664BD3B77}" type="pres">
      <dgm:prSet presAssocID="{E65E2DF3-08A0-4245-80B2-A674D696AF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FA84FEFA-B27A-454C-B2B2-A04C882356B6}" type="pres">
      <dgm:prSet presAssocID="{E65E2DF3-08A0-4245-80B2-A674D696AF0A}" presName="spaceRect" presStyleCnt="0"/>
      <dgm:spPr/>
    </dgm:pt>
    <dgm:pt modelId="{A78101EE-33E4-4DC2-BADF-585748B03A8A}" type="pres">
      <dgm:prSet presAssocID="{E65E2DF3-08A0-4245-80B2-A674D696AF0A}" presName="textRect" presStyleLbl="revTx" presStyleIdx="1" presStyleCnt="3">
        <dgm:presLayoutVars>
          <dgm:chMax val="1"/>
          <dgm:chPref val="1"/>
        </dgm:presLayoutVars>
      </dgm:prSet>
      <dgm:spPr/>
    </dgm:pt>
    <dgm:pt modelId="{7D43FD29-7CC5-40D4-8D0E-B8B7CEF70A34}" type="pres">
      <dgm:prSet presAssocID="{5B374539-BD00-4117-AB0A-CD4340CC83E7}" presName="sibTrans" presStyleCnt="0"/>
      <dgm:spPr/>
    </dgm:pt>
    <dgm:pt modelId="{8DF2D98F-4831-4AE9-AC97-6AE010E4E853}" type="pres">
      <dgm:prSet presAssocID="{74F0F6A6-77FD-4EE1-BDB6-C39D162180FC}" presName="compNode" presStyleCnt="0"/>
      <dgm:spPr/>
    </dgm:pt>
    <dgm:pt modelId="{06517426-D26E-4472-8E09-C7395A615821}" type="pres">
      <dgm:prSet presAssocID="{74F0F6A6-77FD-4EE1-BDB6-C39D162180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1B75D3E4-1545-44A6-A599-E915F20CCCD6}" type="pres">
      <dgm:prSet presAssocID="{74F0F6A6-77FD-4EE1-BDB6-C39D162180FC}" presName="spaceRect" presStyleCnt="0"/>
      <dgm:spPr/>
    </dgm:pt>
    <dgm:pt modelId="{B83BE6C4-1EE9-4245-862E-D8E919EB68C5}" type="pres">
      <dgm:prSet presAssocID="{74F0F6A6-77FD-4EE1-BDB6-C39D162180F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2E5FF02-B781-4A81-9558-08A6AFD4C03C}" type="presOf" srcId="{A8235F4F-0812-43E5-8BEA-D8EACFC181C6}" destId="{6875E7D2-A66E-48A7-B959-B50B1188ED09}" srcOrd="0" destOrd="0" presId="urn:microsoft.com/office/officeart/2018/2/layout/IconLabelList"/>
    <dgm:cxn modelId="{A05DBD4C-5B25-43F7-8397-D37F438B2739}" srcId="{A017936F-D185-4B11-A635-B994ABECAFCA}" destId="{E65E2DF3-08A0-4245-80B2-A674D696AF0A}" srcOrd="1" destOrd="0" parTransId="{ACD09FAC-B779-49AD-B097-0EAABC71CD79}" sibTransId="{5B374539-BD00-4117-AB0A-CD4340CC83E7}"/>
    <dgm:cxn modelId="{90F4E96E-2717-499D-9904-C2019FF08E01}" type="presOf" srcId="{E65E2DF3-08A0-4245-80B2-A674D696AF0A}" destId="{A78101EE-33E4-4DC2-BADF-585748B03A8A}" srcOrd="0" destOrd="0" presId="urn:microsoft.com/office/officeart/2018/2/layout/IconLabelList"/>
    <dgm:cxn modelId="{54C06470-9620-4852-AB75-E53395176EE0}" srcId="{A017936F-D185-4B11-A635-B994ABECAFCA}" destId="{A8235F4F-0812-43E5-8BEA-D8EACFC181C6}" srcOrd="0" destOrd="0" parTransId="{D7CEAAA3-DD79-410B-B4D5-25913F573B7B}" sibTransId="{0F7735B8-1ADD-4080-96CB-3E8AE5846440}"/>
    <dgm:cxn modelId="{575A7C98-879E-4DFD-B29C-EA29EDC60654}" type="presOf" srcId="{A017936F-D185-4B11-A635-B994ABECAFCA}" destId="{908DC257-7855-4280-9ED0-0E272A34729B}" srcOrd="0" destOrd="0" presId="urn:microsoft.com/office/officeart/2018/2/layout/IconLabelList"/>
    <dgm:cxn modelId="{B7E9BFD2-66BB-4721-BE07-AF6586686A8D}" type="presOf" srcId="{74F0F6A6-77FD-4EE1-BDB6-C39D162180FC}" destId="{B83BE6C4-1EE9-4245-862E-D8E919EB68C5}" srcOrd="0" destOrd="0" presId="urn:microsoft.com/office/officeart/2018/2/layout/IconLabelList"/>
    <dgm:cxn modelId="{E997F9E4-E852-4152-B42B-192060859EA3}" srcId="{A017936F-D185-4B11-A635-B994ABECAFCA}" destId="{74F0F6A6-77FD-4EE1-BDB6-C39D162180FC}" srcOrd="2" destOrd="0" parTransId="{53A00AB0-8374-4BBB-974A-5BDE1A499597}" sibTransId="{23C068C6-8D8B-4DDF-9BE2-4E83E14C8650}"/>
    <dgm:cxn modelId="{0AF1612C-343D-45C5-81AF-2E2AD2183E6D}" type="presParOf" srcId="{908DC257-7855-4280-9ED0-0E272A34729B}" destId="{52807F49-944B-493F-8A94-4E66EDDA4FB6}" srcOrd="0" destOrd="0" presId="urn:microsoft.com/office/officeart/2018/2/layout/IconLabelList"/>
    <dgm:cxn modelId="{F04CCB26-9C91-4EC9-B486-26221881B706}" type="presParOf" srcId="{52807F49-944B-493F-8A94-4E66EDDA4FB6}" destId="{3F56ACC4-21B3-46B0-8A69-6A3DE8EDE9D5}" srcOrd="0" destOrd="0" presId="urn:microsoft.com/office/officeart/2018/2/layout/IconLabelList"/>
    <dgm:cxn modelId="{97182B2B-2838-435C-A9AF-192FCD554869}" type="presParOf" srcId="{52807F49-944B-493F-8A94-4E66EDDA4FB6}" destId="{07E31764-F4C8-4ED6-9C0E-96F9CB9A464B}" srcOrd="1" destOrd="0" presId="urn:microsoft.com/office/officeart/2018/2/layout/IconLabelList"/>
    <dgm:cxn modelId="{72203989-C898-4D8E-B081-D6934B222D4B}" type="presParOf" srcId="{52807F49-944B-493F-8A94-4E66EDDA4FB6}" destId="{6875E7D2-A66E-48A7-B959-B50B1188ED09}" srcOrd="2" destOrd="0" presId="urn:microsoft.com/office/officeart/2018/2/layout/IconLabelList"/>
    <dgm:cxn modelId="{7C580C8D-703C-4FE3-9CC7-7BF0CAB4C899}" type="presParOf" srcId="{908DC257-7855-4280-9ED0-0E272A34729B}" destId="{5D6087CC-7E09-4426-B528-018C7CBA9C52}" srcOrd="1" destOrd="0" presId="urn:microsoft.com/office/officeart/2018/2/layout/IconLabelList"/>
    <dgm:cxn modelId="{807883C9-9F4C-4525-80B2-6974BCA4FC46}" type="presParOf" srcId="{908DC257-7855-4280-9ED0-0E272A34729B}" destId="{074C6E17-7070-4CA4-A01C-9BC502FA46CE}" srcOrd="2" destOrd="0" presId="urn:microsoft.com/office/officeart/2018/2/layout/IconLabelList"/>
    <dgm:cxn modelId="{6A5804B2-74FD-49AF-9A68-471D0789C1AC}" type="presParOf" srcId="{074C6E17-7070-4CA4-A01C-9BC502FA46CE}" destId="{FA7D5943-5DD3-4E0C-A3F6-9F2664BD3B77}" srcOrd="0" destOrd="0" presId="urn:microsoft.com/office/officeart/2018/2/layout/IconLabelList"/>
    <dgm:cxn modelId="{F79F2ED9-AD23-4A16-9599-42E8956668BB}" type="presParOf" srcId="{074C6E17-7070-4CA4-A01C-9BC502FA46CE}" destId="{FA84FEFA-B27A-454C-B2B2-A04C882356B6}" srcOrd="1" destOrd="0" presId="urn:microsoft.com/office/officeart/2018/2/layout/IconLabelList"/>
    <dgm:cxn modelId="{47F50CA9-4265-44F8-8F4E-A40D9FAC3F81}" type="presParOf" srcId="{074C6E17-7070-4CA4-A01C-9BC502FA46CE}" destId="{A78101EE-33E4-4DC2-BADF-585748B03A8A}" srcOrd="2" destOrd="0" presId="urn:microsoft.com/office/officeart/2018/2/layout/IconLabelList"/>
    <dgm:cxn modelId="{23C030A8-8EF4-4691-A43D-3CAAEE0D5C64}" type="presParOf" srcId="{908DC257-7855-4280-9ED0-0E272A34729B}" destId="{7D43FD29-7CC5-40D4-8D0E-B8B7CEF70A34}" srcOrd="3" destOrd="0" presId="urn:microsoft.com/office/officeart/2018/2/layout/IconLabelList"/>
    <dgm:cxn modelId="{E3B63AC2-B205-465F-BDE3-2139135C4F15}" type="presParOf" srcId="{908DC257-7855-4280-9ED0-0E272A34729B}" destId="{8DF2D98F-4831-4AE9-AC97-6AE010E4E853}" srcOrd="4" destOrd="0" presId="urn:microsoft.com/office/officeart/2018/2/layout/IconLabelList"/>
    <dgm:cxn modelId="{85E0B982-D8B6-4C03-9519-EF66D925C0E8}" type="presParOf" srcId="{8DF2D98F-4831-4AE9-AC97-6AE010E4E853}" destId="{06517426-D26E-4472-8E09-C7395A615821}" srcOrd="0" destOrd="0" presId="urn:microsoft.com/office/officeart/2018/2/layout/IconLabelList"/>
    <dgm:cxn modelId="{3C35A3C4-7C70-4220-AE98-3CB59751AE9B}" type="presParOf" srcId="{8DF2D98F-4831-4AE9-AC97-6AE010E4E853}" destId="{1B75D3E4-1545-44A6-A599-E915F20CCCD6}" srcOrd="1" destOrd="0" presId="urn:microsoft.com/office/officeart/2018/2/layout/IconLabelList"/>
    <dgm:cxn modelId="{4AF98B50-2728-4F2C-8A0A-1A2090442277}" type="presParOf" srcId="{8DF2D98F-4831-4AE9-AC97-6AE010E4E853}" destId="{B83BE6C4-1EE9-4245-862E-D8E919EB68C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EAB85-8675-4C22-A941-D8351B90664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FBDFCE-6D8E-4534-8BFD-BEB7F60632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Features</a:t>
          </a:r>
          <a:r>
            <a:rPr lang="en-GB" b="0" i="0"/>
            <a:t>: Professional-level editing, colour correction, visual effects, and audio post-production; multi-user collaboration; supports 8K editing.</a:t>
          </a:r>
          <a:endParaRPr lang="en-US"/>
        </a:p>
      </dgm:t>
    </dgm:pt>
    <dgm:pt modelId="{4762A4AD-A083-4524-B002-225182ACE0EB}" type="parTrans" cxnId="{D6D72D06-8FE8-4105-8F31-C43DB2528E09}">
      <dgm:prSet/>
      <dgm:spPr/>
      <dgm:t>
        <a:bodyPr/>
        <a:lstStyle/>
        <a:p>
          <a:endParaRPr lang="en-US"/>
        </a:p>
      </dgm:t>
    </dgm:pt>
    <dgm:pt modelId="{35B615AE-1228-4E1E-BB4D-759364F5D61D}" type="sibTrans" cxnId="{D6D72D06-8FE8-4105-8F31-C43DB2528E09}">
      <dgm:prSet/>
      <dgm:spPr/>
      <dgm:t>
        <a:bodyPr/>
        <a:lstStyle/>
        <a:p>
          <a:endParaRPr lang="en-US"/>
        </a:p>
      </dgm:t>
    </dgm:pt>
    <dgm:pt modelId="{5441E329-A319-455A-8FB9-FFE8D33516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Platforms</a:t>
          </a:r>
          <a:r>
            <a:rPr lang="en-GB" b="0" i="0"/>
            <a:t>: Windows, macOS, Linux</a:t>
          </a:r>
          <a:endParaRPr lang="en-US"/>
        </a:p>
      </dgm:t>
    </dgm:pt>
    <dgm:pt modelId="{40269064-DCD4-4F75-9992-7D21B36A567D}" type="parTrans" cxnId="{F15C8FBF-EFEC-4E2C-9229-70CE827DDDBC}">
      <dgm:prSet/>
      <dgm:spPr/>
      <dgm:t>
        <a:bodyPr/>
        <a:lstStyle/>
        <a:p>
          <a:endParaRPr lang="en-US"/>
        </a:p>
      </dgm:t>
    </dgm:pt>
    <dgm:pt modelId="{8C484D4D-1D2E-4421-BEF2-15587CFE8616}" type="sibTrans" cxnId="{F15C8FBF-EFEC-4E2C-9229-70CE827DDDBC}">
      <dgm:prSet/>
      <dgm:spPr/>
      <dgm:t>
        <a:bodyPr/>
        <a:lstStyle/>
        <a:p>
          <a:endParaRPr lang="en-US"/>
        </a:p>
      </dgm:t>
    </dgm:pt>
    <dgm:pt modelId="{3899BB53-18AE-4A56-A217-825C4CC0750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Download</a:t>
          </a:r>
          <a:r>
            <a:rPr lang="en-GB" b="0" i="0" dirty="0"/>
            <a:t>: </a:t>
          </a:r>
          <a:r>
            <a:rPr lang="en-GB" b="0" i="0" dirty="0">
              <a:hlinkClick xmlns:r="http://schemas.openxmlformats.org/officeDocument/2006/relationships" r:id="rId1"/>
            </a:rPr>
            <a:t>DaVinci Resolve</a:t>
          </a:r>
          <a:endParaRPr lang="en-US" dirty="0"/>
        </a:p>
      </dgm:t>
    </dgm:pt>
    <dgm:pt modelId="{6475856D-A730-4E4A-8CFB-02D2DAE9F575}" type="parTrans" cxnId="{E0C9517D-4A8E-434E-9C7D-23C9F714D95D}">
      <dgm:prSet/>
      <dgm:spPr/>
      <dgm:t>
        <a:bodyPr/>
        <a:lstStyle/>
        <a:p>
          <a:endParaRPr lang="en-US"/>
        </a:p>
      </dgm:t>
    </dgm:pt>
    <dgm:pt modelId="{59A019A6-82AD-4990-8F2B-8BDEF928F3C8}" type="sibTrans" cxnId="{E0C9517D-4A8E-434E-9C7D-23C9F714D95D}">
      <dgm:prSet/>
      <dgm:spPr/>
      <dgm:t>
        <a:bodyPr/>
        <a:lstStyle/>
        <a:p>
          <a:endParaRPr lang="en-US"/>
        </a:p>
      </dgm:t>
    </dgm:pt>
    <dgm:pt modelId="{0BEC895D-3DC7-489E-B18C-AB7B4A456B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Shotcut</a:t>
          </a:r>
          <a:endParaRPr lang="en-US"/>
        </a:p>
      </dgm:t>
    </dgm:pt>
    <dgm:pt modelId="{2A79B9E5-7B89-46B9-932F-0D825B98B6BA}" type="parTrans" cxnId="{F5B97862-F959-4634-90E6-7C8B6EFBDCCA}">
      <dgm:prSet/>
      <dgm:spPr/>
      <dgm:t>
        <a:bodyPr/>
        <a:lstStyle/>
        <a:p>
          <a:endParaRPr lang="en-US"/>
        </a:p>
      </dgm:t>
    </dgm:pt>
    <dgm:pt modelId="{EC20FCCF-1E60-450D-8546-783C6965212B}" type="sibTrans" cxnId="{F5B97862-F959-4634-90E6-7C8B6EFBDCCA}">
      <dgm:prSet/>
      <dgm:spPr/>
      <dgm:t>
        <a:bodyPr/>
        <a:lstStyle/>
        <a:p>
          <a:endParaRPr lang="en-US"/>
        </a:p>
      </dgm:t>
    </dgm:pt>
    <dgm:pt modelId="{EB13439C-3371-4FAE-B6CA-708F1F93632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Features</a:t>
          </a:r>
          <a:r>
            <a:rPr lang="en-GB" b="0" i="0"/>
            <a:t>: Wide format support, native timeline editing, multi-track timeline, advanced audio filters, and video effects; 4K resolution support.</a:t>
          </a:r>
          <a:endParaRPr lang="en-US"/>
        </a:p>
      </dgm:t>
    </dgm:pt>
    <dgm:pt modelId="{B0824742-D63B-4E23-87B3-44D87CDBD293}" type="parTrans" cxnId="{75A0F014-7882-4527-991F-D79ABB15F117}">
      <dgm:prSet/>
      <dgm:spPr/>
      <dgm:t>
        <a:bodyPr/>
        <a:lstStyle/>
        <a:p>
          <a:endParaRPr lang="en-US"/>
        </a:p>
      </dgm:t>
    </dgm:pt>
    <dgm:pt modelId="{B0DEB257-A442-4A8F-8FE9-D95882EB522F}" type="sibTrans" cxnId="{75A0F014-7882-4527-991F-D79ABB15F117}">
      <dgm:prSet/>
      <dgm:spPr/>
      <dgm:t>
        <a:bodyPr/>
        <a:lstStyle/>
        <a:p>
          <a:endParaRPr lang="en-US"/>
        </a:p>
      </dgm:t>
    </dgm:pt>
    <dgm:pt modelId="{87F8D31F-5D6F-49C2-B0CC-442FB244D3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Platforms</a:t>
          </a:r>
          <a:r>
            <a:rPr lang="en-GB" b="0" i="0"/>
            <a:t>: Windows, macOS, Linux</a:t>
          </a:r>
          <a:endParaRPr lang="en-US"/>
        </a:p>
      </dgm:t>
    </dgm:pt>
    <dgm:pt modelId="{7BA4925A-C102-4810-8C3B-46B06D3B7167}" type="parTrans" cxnId="{2CF960AE-1168-4290-A8E1-B9200A1B8BB0}">
      <dgm:prSet/>
      <dgm:spPr/>
      <dgm:t>
        <a:bodyPr/>
        <a:lstStyle/>
        <a:p>
          <a:endParaRPr lang="en-US"/>
        </a:p>
      </dgm:t>
    </dgm:pt>
    <dgm:pt modelId="{2F6EAF52-2D86-43D7-B2CA-1553EAA52D69}" type="sibTrans" cxnId="{2CF960AE-1168-4290-A8E1-B9200A1B8BB0}">
      <dgm:prSet/>
      <dgm:spPr/>
      <dgm:t>
        <a:bodyPr/>
        <a:lstStyle/>
        <a:p>
          <a:endParaRPr lang="en-US"/>
        </a:p>
      </dgm:t>
    </dgm:pt>
    <dgm:pt modelId="{7BDA243F-632D-4F0A-840F-137B9D0BBF1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Download</a:t>
          </a:r>
          <a:r>
            <a:rPr lang="en-GB" b="0" i="0"/>
            <a:t>: </a:t>
          </a:r>
          <a:r>
            <a:rPr lang="en-GB" b="0" i="0">
              <a:hlinkClick xmlns:r="http://schemas.openxmlformats.org/officeDocument/2006/relationships" r:id="rId2"/>
            </a:rPr>
            <a:t>Shotcut</a:t>
          </a:r>
          <a:endParaRPr lang="en-US"/>
        </a:p>
      </dgm:t>
    </dgm:pt>
    <dgm:pt modelId="{545D8842-69A7-4792-B986-0756B0E4D600}" type="parTrans" cxnId="{8B862056-19B1-40A3-BC6A-A9B73F1A22E9}">
      <dgm:prSet/>
      <dgm:spPr/>
      <dgm:t>
        <a:bodyPr/>
        <a:lstStyle/>
        <a:p>
          <a:endParaRPr lang="en-US"/>
        </a:p>
      </dgm:t>
    </dgm:pt>
    <dgm:pt modelId="{50E6058F-0080-482C-8324-3420ADCADB10}" type="sibTrans" cxnId="{8B862056-19B1-40A3-BC6A-A9B73F1A22E9}">
      <dgm:prSet/>
      <dgm:spPr/>
      <dgm:t>
        <a:bodyPr/>
        <a:lstStyle/>
        <a:p>
          <a:endParaRPr lang="en-US"/>
        </a:p>
      </dgm:t>
    </dgm:pt>
    <dgm:pt modelId="{D725924A-2AA3-4F39-972B-C450AD88F7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HitFilm Express</a:t>
          </a:r>
          <a:endParaRPr lang="en-US"/>
        </a:p>
      </dgm:t>
    </dgm:pt>
    <dgm:pt modelId="{40459200-3948-47BC-879D-051E11B4E9FA}" type="parTrans" cxnId="{7FF04C12-8490-4BF6-9F74-1048BACBA45D}">
      <dgm:prSet/>
      <dgm:spPr/>
      <dgm:t>
        <a:bodyPr/>
        <a:lstStyle/>
        <a:p>
          <a:endParaRPr lang="en-US"/>
        </a:p>
      </dgm:t>
    </dgm:pt>
    <dgm:pt modelId="{D4450ACC-9EB9-4261-9AFB-520DC902BCB9}" type="sibTrans" cxnId="{7FF04C12-8490-4BF6-9F74-1048BACBA45D}">
      <dgm:prSet/>
      <dgm:spPr/>
      <dgm:t>
        <a:bodyPr/>
        <a:lstStyle/>
        <a:p>
          <a:endParaRPr lang="en-US"/>
        </a:p>
      </dgm:t>
    </dgm:pt>
    <dgm:pt modelId="{E159F6DF-B8FC-4F26-856D-FA73667E13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Features</a:t>
          </a:r>
          <a:r>
            <a:rPr lang="en-GB" b="0" i="0" dirty="0"/>
            <a:t>: Professional-grade video editing and visual effects; compositing tools; built-in animations; over 400 presets and effects.</a:t>
          </a:r>
          <a:endParaRPr lang="en-US" dirty="0"/>
        </a:p>
      </dgm:t>
    </dgm:pt>
    <dgm:pt modelId="{855154A6-EAD3-4BA5-B011-0D850E0D6D29}" type="parTrans" cxnId="{7C3A5EE7-93BF-4E15-BCE9-BC12C4257E26}">
      <dgm:prSet/>
      <dgm:spPr/>
      <dgm:t>
        <a:bodyPr/>
        <a:lstStyle/>
        <a:p>
          <a:endParaRPr lang="en-US"/>
        </a:p>
      </dgm:t>
    </dgm:pt>
    <dgm:pt modelId="{A8250778-155F-4AE8-9D50-3A0730663571}" type="sibTrans" cxnId="{7C3A5EE7-93BF-4E15-BCE9-BC12C4257E26}">
      <dgm:prSet/>
      <dgm:spPr/>
      <dgm:t>
        <a:bodyPr/>
        <a:lstStyle/>
        <a:p>
          <a:endParaRPr lang="en-US"/>
        </a:p>
      </dgm:t>
    </dgm:pt>
    <dgm:pt modelId="{AC8BCB07-0AD2-4D22-BD2D-E74E8C4793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Platforms</a:t>
          </a:r>
          <a:r>
            <a:rPr lang="en-GB" b="0" i="0" dirty="0"/>
            <a:t>: Windows, macOS</a:t>
          </a:r>
          <a:endParaRPr lang="en-US" dirty="0"/>
        </a:p>
      </dgm:t>
    </dgm:pt>
    <dgm:pt modelId="{14A82CFA-109C-4CA4-8F90-27399BD3C394}" type="parTrans" cxnId="{B7C9FF32-E586-4AC2-A535-DCAF923739F7}">
      <dgm:prSet/>
      <dgm:spPr/>
      <dgm:t>
        <a:bodyPr/>
        <a:lstStyle/>
        <a:p>
          <a:endParaRPr lang="en-US"/>
        </a:p>
      </dgm:t>
    </dgm:pt>
    <dgm:pt modelId="{5B05B7DC-91E1-43C8-BE0A-C62F534AC802}" type="sibTrans" cxnId="{B7C9FF32-E586-4AC2-A535-DCAF923739F7}">
      <dgm:prSet/>
      <dgm:spPr/>
      <dgm:t>
        <a:bodyPr/>
        <a:lstStyle/>
        <a:p>
          <a:endParaRPr lang="en-US"/>
        </a:p>
      </dgm:t>
    </dgm:pt>
    <dgm:pt modelId="{19BE3DB0-2CA9-4F35-A0CE-B084FEFB64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Download</a:t>
          </a:r>
          <a:r>
            <a:rPr lang="en-GB" b="0" i="0" dirty="0"/>
            <a:t>: </a:t>
          </a:r>
          <a:r>
            <a:rPr lang="en-GB" b="0" i="0" dirty="0">
              <a:hlinkClick xmlns:r="http://schemas.openxmlformats.org/officeDocument/2006/relationships" r:id="rId3"/>
            </a:rPr>
            <a:t>Hit Film Express</a:t>
          </a:r>
          <a:endParaRPr lang="en-US" dirty="0"/>
        </a:p>
      </dgm:t>
    </dgm:pt>
    <dgm:pt modelId="{3D0A775D-CFEB-409F-AE03-35448103ADE2}" type="parTrans" cxnId="{708CA0B0-0A05-4C19-9A3D-71D20C22E65B}">
      <dgm:prSet/>
      <dgm:spPr/>
      <dgm:t>
        <a:bodyPr/>
        <a:lstStyle/>
        <a:p>
          <a:endParaRPr lang="en-US"/>
        </a:p>
      </dgm:t>
    </dgm:pt>
    <dgm:pt modelId="{4553A921-D8A8-471E-B3C8-D396D07F91B9}" type="sibTrans" cxnId="{708CA0B0-0A05-4C19-9A3D-71D20C22E65B}">
      <dgm:prSet/>
      <dgm:spPr/>
      <dgm:t>
        <a:bodyPr/>
        <a:lstStyle/>
        <a:p>
          <a:endParaRPr lang="en-US"/>
        </a:p>
      </dgm:t>
    </dgm:pt>
    <dgm:pt modelId="{A519E5CD-6946-4F75-B722-73442A37B08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DaVinci Resolve</a:t>
          </a:r>
          <a:endParaRPr lang="en-US"/>
        </a:p>
      </dgm:t>
    </dgm:pt>
    <dgm:pt modelId="{1C90433B-750D-485A-AAD8-423484214E92}" type="sibTrans" cxnId="{A145118F-260B-44A6-A356-BF3E58D6C0EC}">
      <dgm:prSet/>
      <dgm:spPr/>
      <dgm:t>
        <a:bodyPr/>
        <a:lstStyle/>
        <a:p>
          <a:endParaRPr lang="en-US"/>
        </a:p>
      </dgm:t>
    </dgm:pt>
    <dgm:pt modelId="{438E64A4-D666-416E-A967-46A41B077887}" type="parTrans" cxnId="{A145118F-260B-44A6-A356-BF3E58D6C0EC}">
      <dgm:prSet/>
      <dgm:spPr/>
      <dgm:t>
        <a:bodyPr/>
        <a:lstStyle/>
        <a:p>
          <a:endParaRPr lang="en-US"/>
        </a:p>
      </dgm:t>
    </dgm:pt>
    <dgm:pt modelId="{205C17E9-0841-4432-BE9D-D79BB5E72760}" type="pres">
      <dgm:prSet presAssocID="{ACDEAB85-8675-4C22-A941-D8351B906643}" presName="Name0" presStyleCnt="0">
        <dgm:presLayoutVars>
          <dgm:dir/>
          <dgm:animLvl val="lvl"/>
          <dgm:resizeHandles val="exact"/>
        </dgm:presLayoutVars>
      </dgm:prSet>
      <dgm:spPr/>
    </dgm:pt>
    <dgm:pt modelId="{15049B2D-AB56-47E9-B86B-B56A00A5043B}" type="pres">
      <dgm:prSet presAssocID="{A519E5CD-6946-4F75-B722-73442A37B087}" presName="composite" presStyleCnt="0"/>
      <dgm:spPr/>
    </dgm:pt>
    <dgm:pt modelId="{6FFC2A7A-74B0-46C2-B706-2D64C20E7E1A}" type="pres">
      <dgm:prSet presAssocID="{A519E5CD-6946-4F75-B722-73442A37B08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8249DDE-A571-4680-AF5F-EC5F23591636}" type="pres">
      <dgm:prSet presAssocID="{A519E5CD-6946-4F75-B722-73442A37B087}" presName="desTx" presStyleLbl="alignAccFollowNode1" presStyleIdx="0" presStyleCnt="3">
        <dgm:presLayoutVars>
          <dgm:bulletEnabled val="1"/>
        </dgm:presLayoutVars>
      </dgm:prSet>
      <dgm:spPr/>
    </dgm:pt>
    <dgm:pt modelId="{D2BB149A-2DDB-48BC-9A9D-9A95004F0A7A}" type="pres">
      <dgm:prSet presAssocID="{1C90433B-750D-485A-AAD8-423484214E92}" presName="space" presStyleCnt="0"/>
      <dgm:spPr/>
    </dgm:pt>
    <dgm:pt modelId="{116AC708-5065-48FB-9F3F-963475CD6FC7}" type="pres">
      <dgm:prSet presAssocID="{0BEC895D-3DC7-489E-B18C-AB7B4A456BD9}" presName="composite" presStyleCnt="0"/>
      <dgm:spPr/>
    </dgm:pt>
    <dgm:pt modelId="{4FFDD064-D74A-4744-BF22-5AEC26D03BFA}" type="pres">
      <dgm:prSet presAssocID="{0BEC895D-3DC7-489E-B18C-AB7B4A456B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379364B-F5A3-4A70-8C1B-07367948540C}" type="pres">
      <dgm:prSet presAssocID="{0BEC895D-3DC7-489E-B18C-AB7B4A456BD9}" presName="desTx" presStyleLbl="alignAccFollowNode1" presStyleIdx="1" presStyleCnt="3">
        <dgm:presLayoutVars>
          <dgm:bulletEnabled val="1"/>
        </dgm:presLayoutVars>
      </dgm:prSet>
      <dgm:spPr/>
    </dgm:pt>
    <dgm:pt modelId="{C9C2ADEF-5F49-4053-A9DA-9D8C9D2CC967}" type="pres">
      <dgm:prSet presAssocID="{EC20FCCF-1E60-450D-8546-783C6965212B}" presName="space" presStyleCnt="0"/>
      <dgm:spPr/>
    </dgm:pt>
    <dgm:pt modelId="{3EEA9D76-B93A-43FF-BC30-1ED9A2C2FDF7}" type="pres">
      <dgm:prSet presAssocID="{D725924A-2AA3-4F39-972B-C450AD88F74A}" presName="composite" presStyleCnt="0"/>
      <dgm:spPr/>
    </dgm:pt>
    <dgm:pt modelId="{03CE1FF4-3B5E-47EF-AA7B-D6203CA0CDFF}" type="pres">
      <dgm:prSet presAssocID="{D725924A-2AA3-4F39-972B-C450AD88F74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ACD8A72-50B5-4F3A-A2B0-E0B4CCCB10B6}" type="pres">
      <dgm:prSet presAssocID="{D725924A-2AA3-4F39-972B-C450AD88F74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6CA101-2BDF-4410-A3A5-8578B85D5BF0}" type="presOf" srcId="{ACDEAB85-8675-4C22-A941-D8351B906643}" destId="{205C17E9-0841-4432-BE9D-D79BB5E72760}" srcOrd="0" destOrd="0" presId="urn:microsoft.com/office/officeart/2005/8/layout/hList1"/>
    <dgm:cxn modelId="{553F6602-CB6D-4374-AA49-3052AB535A82}" type="presOf" srcId="{A519E5CD-6946-4F75-B722-73442A37B087}" destId="{6FFC2A7A-74B0-46C2-B706-2D64C20E7E1A}" srcOrd="0" destOrd="0" presId="urn:microsoft.com/office/officeart/2005/8/layout/hList1"/>
    <dgm:cxn modelId="{D6D72D06-8FE8-4105-8F31-C43DB2528E09}" srcId="{A519E5CD-6946-4F75-B722-73442A37B087}" destId="{EFFBDFCE-6D8E-4534-8BFD-BEB7F6063247}" srcOrd="0" destOrd="0" parTransId="{4762A4AD-A083-4524-B002-225182ACE0EB}" sibTransId="{35B615AE-1228-4E1E-BB4D-759364F5D61D}"/>
    <dgm:cxn modelId="{3799A011-57DE-4E8F-A8F8-B357229D24F4}" type="presOf" srcId="{7BDA243F-632D-4F0A-840F-137B9D0BBF11}" destId="{E379364B-F5A3-4A70-8C1B-07367948540C}" srcOrd="0" destOrd="2" presId="urn:microsoft.com/office/officeart/2005/8/layout/hList1"/>
    <dgm:cxn modelId="{7FF04C12-8490-4BF6-9F74-1048BACBA45D}" srcId="{ACDEAB85-8675-4C22-A941-D8351B906643}" destId="{D725924A-2AA3-4F39-972B-C450AD88F74A}" srcOrd="2" destOrd="0" parTransId="{40459200-3948-47BC-879D-051E11B4E9FA}" sibTransId="{D4450ACC-9EB9-4261-9AFB-520DC902BCB9}"/>
    <dgm:cxn modelId="{75A0F014-7882-4527-991F-D79ABB15F117}" srcId="{0BEC895D-3DC7-489E-B18C-AB7B4A456BD9}" destId="{EB13439C-3371-4FAE-B6CA-708F1F93632D}" srcOrd="0" destOrd="0" parTransId="{B0824742-D63B-4E23-87B3-44D87CDBD293}" sibTransId="{B0DEB257-A442-4A8F-8FE9-D95882EB522F}"/>
    <dgm:cxn modelId="{0948C622-5C42-4663-9417-6B637124E253}" type="presOf" srcId="{AC8BCB07-0AD2-4D22-BD2D-E74E8C4793F8}" destId="{5ACD8A72-50B5-4F3A-A2B0-E0B4CCCB10B6}" srcOrd="0" destOrd="1" presId="urn:microsoft.com/office/officeart/2005/8/layout/hList1"/>
    <dgm:cxn modelId="{122A6C29-534D-4663-A736-379FAB0C8BCA}" type="presOf" srcId="{EFFBDFCE-6D8E-4534-8BFD-BEB7F6063247}" destId="{98249DDE-A571-4680-AF5F-EC5F23591636}" srcOrd="0" destOrd="0" presId="urn:microsoft.com/office/officeart/2005/8/layout/hList1"/>
    <dgm:cxn modelId="{B7C9FF32-E586-4AC2-A535-DCAF923739F7}" srcId="{D725924A-2AA3-4F39-972B-C450AD88F74A}" destId="{AC8BCB07-0AD2-4D22-BD2D-E74E8C4793F8}" srcOrd="1" destOrd="0" parTransId="{14A82CFA-109C-4CA4-8F90-27399BD3C394}" sibTransId="{5B05B7DC-91E1-43C8-BE0A-C62F534AC802}"/>
    <dgm:cxn modelId="{F5B97862-F959-4634-90E6-7C8B6EFBDCCA}" srcId="{ACDEAB85-8675-4C22-A941-D8351B906643}" destId="{0BEC895D-3DC7-489E-B18C-AB7B4A456BD9}" srcOrd="1" destOrd="0" parTransId="{2A79B9E5-7B89-46B9-932F-0D825B98B6BA}" sibTransId="{EC20FCCF-1E60-450D-8546-783C6965212B}"/>
    <dgm:cxn modelId="{8B862056-19B1-40A3-BC6A-A9B73F1A22E9}" srcId="{0BEC895D-3DC7-489E-B18C-AB7B4A456BD9}" destId="{7BDA243F-632D-4F0A-840F-137B9D0BBF11}" srcOrd="2" destOrd="0" parTransId="{545D8842-69A7-4792-B986-0756B0E4D600}" sibTransId="{50E6058F-0080-482C-8324-3420ADCADB10}"/>
    <dgm:cxn modelId="{E0C9517D-4A8E-434E-9C7D-23C9F714D95D}" srcId="{A519E5CD-6946-4F75-B722-73442A37B087}" destId="{3899BB53-18AE-4A56-A217-825C4CC07502}" srcOrd="2" destOrd="0" parTransId="{6475856D-A730-4E4A-8CFB-02D2DAE9F575}" sibTransId="{59A019A6-82AD-4990-8F2B-8BDEF928F3C8}"/>
    <dgm:cxn modelId="{A145118F-260B-44A6-A356-BF3E58D6C0EC}" srcId="{ACDEAB85-8675-4C22-A941-D8351B906643}" destId="{A519E5CD-6946-4F75-B722-73442A37B087}" srcOrd="0" destOrd="0" parTransId="{438E64A4-D666-416E-A967-46A41B077887}" sibTransId="{1C90433B-750D-485A-AAD8-423484214E92}"/>
    <dgm:cxn modelId="{8679349E-28F6-4E63-AA9D-30359CB841FA}" type="presOf" srcId="{0BEC895D-3DC7-489E-B18C-AB7B4A456BD9}" destId="{4FFDD064-D74A-4744-BF22-5AEC26D03BFA}" srcOrd="0" destOrd="0" presId="urn:microsoft.com/office/officeart/2005/8/layout/hList1"/>
    <dgm:cxn modelId="{24CE3DA1-7F70-43EC-9BB7-37266897F4FB}" type="presOf" srcId="{87F8D31F-5D6F-49C2-B0CC-442FB244D30D}" destId="{E379364B-F5A3-4A70-8C1B-07367948540C}" srcOrd="0" destOrd="1" presId="urn:microsoft.com/office/officeart/2005/8/layout/hList1"/>
    <dgm:cxn modelId="{1A4575AD-6F3C-4438-A678-A8548DFDC756}" type="presOf" srcId="{19BE3DB0-2CA9-4F35-A0CE-B084FEFB64FB}" destId="{5ACD8A72-50B5-4F3A-A2B0-E0B4CCCB10B6}" srcOrd="0" destOrd="2" presId="urn:microsoft.com/office/officeart/2005/8/layout/hList1"/>
    <dgm:cxn modelId="{2CF960AE-1168-4290-A8E1-B9200A1B8BB0}" srcId="{0BEC895D-3DC7-489E-B18C-AB7B4A456BD9}" destId="{87F8D31F-5D6F-49C2-B0CC-442FB244D30D}" srcOrd="1" destOrd="0" parTransId="{7BA4925A-C102-4810-8C3B-46B06D3B7167}" sibTransId="{2F6EAF52-2D86-43D7-B2CA-1553EAA52D69}"/>
    <dgm:cxn modelId="{708CA0B0-0A05-4C19-9A3D-71D20C22E65B}" srcId="{D725924A-2AA3-4F39-972B-C450AD88F74A}" destId="{19BE3DB0-2CA9-4F35-A0CE-B084FEFB64FB}" srcOrd="2" destOrd="0" parTransId="{3D0A775D-CFEB-409F-AE03-35448103ADE2}" sibTransId="{4553A921-D8A8-471E-B3C8-D396D07F91B9}"/>
    <dgm:cxn modelId="{F15C8FBF-EFEC-4E2C-9229-70CE827DDDBC}" srcId="{A519E5CD-6946-4F75-B722-73442A37B087}" destId="{5441E329-A319-455A-8FB9-FFE8D33516D9}" srcOrd="1" destOrd="0" parTransId="{40269064-DCD4-4F75-9992-7D21B36A567D}" sibTransId="{8C484D4D-1D2E-4421-BEF2-15587CFE8616}"/>
    <dgm:cxn modelId="{A93169DC-F9E8-4202-96C4-E084709768B4}" type="presOf" srcId="{E159F6DF-B8FC-4F26-856D-FA73667E133B}" destId="{5ACD8A72-50B5-4F3A-A2B0-E0B4CCCB10B6}" srcOrd="0" destOrd="0" presId="urn:microsoft.com/office/officeart/2005/8/layout/hList1"/>
    <dgm:cxn modelId="{7C3A5EE7-93BF-4E15-BCE9-BC12C4257E26}" srcId="{D725924A-2AA3-4F39-972B-C450AD88F74A}" destId="{E159F6DF-B8FC-4F26-856D-FA73667E133B}" srcOrd="0" destOrd="0" parTransId="{855154A6-EAD3-4BA5-B011-0D850E0D6D29}" sibTransId="{A8250778-155F-4AE8-9D50-3A0730663571}"/>
    <dgm:cxn modelId="{4B36E6EA-CDA3-4884-AC42-25F1666EEB63}" type="presOf" srcId="{3899BB53-18AE-4A56-A217-825C4CC07502}" destId="{98249DDE-A571-4680-AF5F-EC5F23591636}" srcOrd="0" destOrd="2" presId="urn:microsoft.com/office/officeart/2005/8/layout/hList1"/>
    <dgm:cxn modelId="{8037EDEB-111F-42C1-BDA6-F85D82469215}" type="presOf" srcId="{D725924A-2AA3-4F39-972B-C450AD88F74A}" destId="{03CE1FF4-3B5E-47EF-AA7B-D6203CA0CDFF}" srcOrd="0" destOrd="0" presId="urn:microsoft.com/office/officeart/2005/8/layout/hList1"/>
    <dgm:cxn modelId="{AED1BDED-01ED-4568-AB69-8097D3FD2D5C}" type="presOf" srcId="{5441E329-A319-455A-8FB9-FFE8D33516D9}" destId="{98249DDE-A571-4680-AF5F-EC5F23591636}" srcOrd="0" destOrd="1" presId="urn:microsoft.com/office/officeart/2005/8/layout/hList1"/>
    <dgm:cxn modelId="{A2E094EE-362A-4EB3-9399-DF8FD4681EAA}" type="presOf" srcId="{EB13439C-3371-4FAE-B6CA-708F1F93632D}" destId="{E379364B-F5A3-4A70-8C1B-07367948540C}" srcOrd="0" destOrd="0" presId="urn:microsoft.com/office/officeart/2005/8/layout/hList1"/>
    <dgm:cxn modelId="{6AB476C9-5DA1-4E04-B767-8484EAD5E777}" type="presParOf" srcId="{205C17E9-0841-4432-BE9D-D79BB5E72760}" destId="{15049B2D-AB56-47E9-B86B-B56A00A5043B}" srcOrd="0" destOrd="0" presId="urn:microsoft.com/office/officeart/2005/8/layout/hList1"/>
    <dgm:cxn modelId="{25904A9F-C4B7-4741-A829-2F768E7ED282}" type="presParOf" srcId="{15049B2D-AB56-47E9-B86B-B56A00A5043B}" destId="{6FFC2A7A-74B0-46C2-B706-2D64C20E7E1A}" srcOrd="0" destOrd="0" presId="urn:microsoft.com/office/officeart/2005/8/layout/hList1"/>
    <dgm:cxn modelId="{9445FEEE-3FAC-4895-BBDF-CFFFF6773E29}" type="presParOf" srcId="{15049B2D-AB56-47E9-B86B-B56A00A5043B}" destId="{98249DDE-A571-4680-AF5F-EC5F23591636}" srcOrd="1" destOrd="0" presId="urn:microsoft.com/office/officeart/2005/8/layout/hList1"/>
    <dgm:cxn modelId="{792AE547-8D26-4851-AF60-D156D1B354CE}" type="presParOf" srcId="{205C17E9-0841-4432-BE9D-D79BB5E72760}" destId="{D2BB149A-2DDB-48BC-9A9D-9A95004F0A7A}" srcOrd="1" destOrd="0" presId="urn:microsoft.com/office/officeart/2005/8/layout/hList1"/>
    <dgm:cxn modelId="{57BB7021-3C5B-4FD5-8F5A-DD9200CB7049}" type="presParOf" srcId="{205C17E9-0841-4432-BE9D-D79BB5E72760}" destId="{116AC708-5065-48FB-9F3F-963475CD6FC7}" srcOrd="2" destOrd="0" presId="urn:microsoft.com/office/officeart/2005/8/layout/hList1"/>
    <dgm:cxn modelId="{9FE40DD3-9D8E-4855-ACA6-DAE2B62D8D43}" type="presParOf" srcId="{116AC708-5065-48FB-9F3F-963475CD6FC7}" destId="{4FFDD064-D74A-4744-BF22-5AEC26D03BFA}" srcOrd="0" destOrd="0" presId="urn:microsoft.com/office/officeart/2005/8/layout/hList1"/>
    <dgm:cxn modelId="{80D650CF-9D57-4B1E-8BCB-F53C432DAE67}" type="presParOf" srcId="{116AC708-5065-48FB-9F3F-963475CD6FC7}" destId="{E379364B-F5A3-4A70-8C1B-07367948540C}" srcOrd="1" destOrd="0" presId="urn:microsoft.com/office/officeart/2005/8/layout/hList1"/>
    <dgm:cxn modelId="{9E6E09D5-9C08-404C-8107-40D6D4438ECA}" type="presParOf" srcId="{205C17E9-0841-4432-BE9D-D79BB5E72760}" destId="{C9C2ADEF-5F49-4053-A9DA-9D8C9D2CC967}" srcOrd="3" destOrd="0" presId="urn:microsoft.com/office/officeart/2005/8/layout/hList1"/>
    <dgm:cxn modelId="{9F188734-6FE7-4768-A5A8-420A339FE7F7}" type="presParOf" srcId="{205C17E9-0841-4432-BE9D-D79BB5E72760}" destId="{3EEA9D76-B93A-43FF-BC30-1ED9A2C2FDF7}" srcOrd="4" destOrd="0" presId="urn:microsoft.com/office/officeart/2005/8/layout/hList1"/>
    <dgm:cxn modelId="{16B67D51-4979-4C45-A32C-E9801484AD23}" type="presParOf" srcId="{3EEA9D76-B93A-43FF-BC30-1ED9A2C2FDF7}" destId="{03CE1FF4-3B5E-47EF-AA7B-D6203CA0CDFF}" srcOrd="0" destOrd="0" presId="urn:microsoft.com/office/officeart/2005/8/layout/hList1"/>
    <dgm:cxn modelId="{F830BE9F-BB22-4140-8314-E4E1C12FB0F9}" type="presParOf" srcId="{3EEA9D76-B93A-43FF-BC30-1ED9A2C2FDF7}" destId="{5ACD8A72-50B5-4F3A-A2B0-E0B4CCCB10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3910E-AB25-4A30-8291-7D5E13019E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2AAFA-6E73-4F1E-9796-D06F2C3C7F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OpenShot</a:t>
          </a:r>
          <a:endParaRPr lang="en-US"/>
        </a:p>
      </dgm:t>
    </dgm:pt>
    <dgm:pt modelId="{7C0A54B0-4286-4A11-9716-32B2A25BC2B8}" type="parTrans" cxnId="{D3AABD52-F964-4FF3-8499-0680A6C4032D}">
      <dgm:prSet/>
      <dgm:spPr/>
      <dgm:t>
        <a:bodyPr/>
        <a:lstStyle/>
        <a:p>
          <a:endParaRPr lang="en-US"/>
        </a:p>
      </dgm:t>
    </dgm:pt>
    <dgm:pt modelId="{A2799412-5294-4710-A12C-4C2537D8DC36}" type="sibTrans" cxnId="{D3AABD52-F964-4FF3-8499-0680A6C4032D}">
      <dgm:prSet/>
      <dgm:spPr/>
      <dgm:t>
        <a:bodyPr/>
        <a:lstStyle/>
        <a:p>
          <a:endParaRPr lang="en-US"/>
        </a:p>
      </dgm:t>
    </dgm:pt>
    <dgm:pt modelId="{483D6F0F-F44D-4D98-A44D-83846EFE31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Features</a:t>
          </a:r>
          <a:r>
            <a:rPr lang="en-GB" b="0" i="0"/>
            <a:t>: Easy-to-use interface, supports unlimited tracks, advanced timeline, keyframe animations, 3D animated titles and effects.</a:t>
          </a:r>
          <a:endParaRPr lang="en-US"/>
        </a:p>
      </dgm:t>
    </dgm:pt>
    <dgm:pt modelId="{2C15C3A7-C534-4E96-998A-F12D370233DC}" type="parTrans" cxnId="{489C2D20-48ED-407E-87A8-9DC8C26527CD}">
      <dgm:prSet/>
      <dgm:spPr/>
      <dgm:t>
        <a:bodyPr/>
        <a:lstStyle/>
        <a:p>
          <a:endParaRPr lang="en-US"/>
        </a:p>
      </dgm:t>
    </dgm:pt>
    <dgm:pt modelId="{2B6379ED-8647-43B5-A76E-418969FE799A}" type="sibTrans" cxnId="{489C2D20-48ED-407E-87A8-9DC8C26527CD}">
      <dgm:prSet/>
      <dgm:spPr/>
      <dgm:t>
        <a:bodyPr/>
        <a:lstStyle/>
        <a:p>
          <a:endParaRPr lang="en-US"/>
        </a:p>
      </dgm:t>
    </dgm:pt>
    <dgm:pt modelId="{46E9E48C-D5F8-4715-8F10-84395C7607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Platforms</a:t>
          </a:r>
          <a:r>
            <a:rPr lang="en-GB" b="0" i="0"/>
            <a:t>: Windows, macOS, Linux</a:t>
          </a:r>
          <a:endParaRPr lang="en-US"/>
        </a:p>
      </dgm:t>
    </dgm:pt>
    <dgm:pt modelId="{49506ACF-53B2-4095-B8C6-C27ADEDE9F36}" type="parTrans" cxnId="{0DDDF5B5-71E0-41AB-A4D2-399EFC619BF1}">
      <dgm:prSet/>
      <dgm:spPr/>
      <dgm:t>
        <a:bodyPr/>
        <a:lstStyle/>
        <a:p>
          <a:endParaRPr lang="en-US"/>
        </a:p>
      </dgm:t>
    </dgm:pt>
    <dgm:pt modelId="{422031C3-9622-4121-A259-CCDBAE8D0990}" type="sibTrans" cxnId="{0DDDF5B5-71E0-41AB-A4D2-399EFC619BF1}">
      <dgm:prSet/>
      <dgm:spPr/>
      <dgm:t>
        <a:bodyPr/>
        <a:lstStyle/>
        <a:p>
          <a:endParaRPr lang="en-US"/>
        </a:p>
      </dgm:t>
    </dgm:pt>
    <dgm:pt modelId="{A2BE24FA-3669-40CA-84FD-22967EAB22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Download</a:t>
          </a:r>
          <a:r>
            <a:rPr lang="en-GB" b="0" i="0"/>
            <a:t>: </a:t>
          </a:r>
          <a:r>
            <a:rPr lang="en-GB" b="0" i="0">
              <a:hlinkClick xmlns:r="http://schemas.openxmlformats.org/officeDocument/2006/relationships" r:id="rId1"/>
            </a:rPr>
            <a:t>OpenShot</a:t>
          </a:r>
          <a:endParaRPr lang="en-US"/>
        </a:p>
      </dgm:t>
    </dgm:pt>
    <dgm:pt modelId="{7C2FEC25-9286-4679-98A9-0839C9DCFFF6}" type="parTrans" cxnId="{15D26C67-8E69-4B2E-A66F-D76A7960FC53}">
      <dgm:prSet/>
      <dgm:spPr/>
      <dgm:t>
        <a:bodyPr/>
        <a:lstStyle/>
        <a:p>
          <a:endParaRPr lang="en-US"/>
        </a:p>
      </dgm:t>
    </dgm:pt>
    <dgm:pt modelId="{A5B09DF6-BD42-4C0E-B7CB-B7861D740833}" type="sibTrans" cxnId="{15D26C67-8E69-4B2E-A66F-D76A7960FC53}">
      <dgm:prSet/>
      <dgm:spPr/>
      <dgm:t>
        <a:bodyPr/>
        <a:lstStyle/>
        <a:p>
          <a:endParaRPr lang="en-US"/>
        </a:p>
      </dgm:t>
    </dgm:pt>
    <dgm:pt modelId="{3619D0FA-B399-4E6C-AB7E-226A472C3F0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Lightworks</a:t>
          </a:r>
          <a:endParaRPr lang="en-US"/>
        </a:p>
      </dgm:t>
    </dgm:pt>
    <dgm:pt modelId="{E7D59F88-4DD4-47EA-B053-3F3EBA89FBCD}" type="parTrans" cxnId="{E896A523-57B0-437E-8396-77412ED9DFE7}">
      <dgm:prSet/>
      <dgm:spPr/>
      <dgm:t>
        <a:bodyPr/>
        <a:lstStyle/>
        <a:p>
          <a:endParaRPr lang="en-US"/>
        </a:p>
      </dgm:t>
    </dgm:pt>
    <dgm:pt modelId="{0F29CBA0-DA50-4993-A748-0ED253F5F904}" type="sibTrans" cxnId="{E896A523-57B0-437E-8396-77412ED9DFE7}">
      <dgm:prSet/>
      <dgm:spPr/>
      <dgm:t>
        <a:bodyPr/>
        <a:lstStyle/>
        <a:p>
          <a:endParaRPr lang="en-US"/>
        </a:p>
      </dgm:t>
    </dgm:pt>
    <dgm:pt modelId="{A71386E6-BD66-4A08-AB7D-593975AE604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Features</a:t>
          </a:r>
          <a:r>
            <a:rPr lang="en-GB" b="0" i="0"/>
            <a:t>: Professional video editing with multi-cam editing, real-time effects, and advanced trimming; export to 720p for free version.</a:t>
          </a:r>
          <a:endParaRPr lang="en-US"/>
        </a:p>
      </dgm:t>
    </dgm:pt>
    <dgm:pt modelId="{94371AF0-1A94-4C39-8207-EA633D816065}" type="parTrans" cxnId="{916E66B9-69E9-4C9C-83BE-787AE5D535D0}">
      <dgm:prSet/>
      <dgm:spPr/>
      <dgm:t>
        <a:bodyPr/>
        <a:lstStyle/>
        <a:p>
          <a:endParaRPr lang="en-US"/>
        </a:p>
      </dgm:t>
    </dgm:pt>
    <dgm:pt modelId="{6B133EC1-49E2-4B73-928A-F0DF8626AEBA}" type="sibTrans" cxnId="{916E66B9-69E9-4C9C-83BE-787AE5D535D0}">
      <dgm:prSet/>
      <dgm:spPr/>
      <dgm:t>
        <a:bodyPr/>
        <a:lstStyle/>
        <a:p>
          <a:endParaRPr lang="en-US"/>
        </a:p>
      </dgm:t>
    </dgm:pt>
    <dgm:pt modelId="{C6E0CFBB-7B21-4E9F-8AC6-DF14F341E0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Platforms</a:t>
          </a:r>
          <a:r>
            <a:rPr lang="en-GB" b="0" i="0"/>
            <a:t>: Windows, macOS, Linux</a:t>
          </a:r>
          <a:endParaRPr lang="en-US"/>
        </a:p>
      </dgm:t>
    </dgm:pt>
    <dgm:pt modelId="{F4911F20-7A05-4EAA-9198-ABF97AE3370B}" type="parTrans" cxnId="{A5D75F54-63D0-4385-AA10-9943CF6FD967}">
      <dgm:prSet/>
      <dgm:spPr/>
      <dgm:t>
        <a:bodyPr/>
        <a:lstStyle/>
        <a:p>
          <a:endParaRPr lang="en-US"/>
        </a:p>
      </dgm:t>
    </dgm:pt>
    <dgm:pt modelId="{25364FDC-C852-4547-9DB5-BCEDB50F8443}" type="sibTrans" cxnId="{A5D75F54-63D0-4385-AA10-9943CF6FD967}">
      <dgm:prSet/>
      <dgm:spPr/>
      <dgm:t>
        <a:bodyPr/>
        <a:lstStyle/>
        <a:p>
          <a:endParaRPr lang="en-US"/>
        </a:p>
      </dgm:t>
    </dgm:pt>
    <dgm:pt modelId="{9A4AF764-FDC5-44ED-9B3D-5486A9FF48B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Download</a:t>
          </a:r>
          <a:r>
            <a:rPr lang="en-GB" b="0" i="0"/>
            <a:t>: </a:t>
          </a:r>
          <a:r>
            <a:rPr lang="en-GB" b="0" i="0">
              <a:hlinkClick xmlns:r="http://schemas.openxmlformats.org/officeDocument/2006/relationships" r:id="rId2"/>
            </a:rPr>
            <a:t>Lightworks</a:t>
          </a:r>
          <a:endParaRPr lang="en-US"/>
        </a:p>
      </dgm:t>
    </dgm:pt>
    <dgm:pt modelId="{A16BB454-A143-44F3-AB20-3D113056B5F0}" type="parTrans" cxnId="{ACCC26FA-13E1-4FCA-AE29-8D35612A35D8}">
      <dgm:prSet/>
      <dgm:spPr/>
      <dgm:t>
        <a:bodyPr/>
        <a:lstStyle/>
        <a:p>
          <a:endParaRPr lang="en-US"/>
        </a:p>
      </dgm:t>
    </dgm:pt>
    <dgm:pt modelId="{6DFE7CE9-7D91-41A5-8B8D-D11E85FD6545}" type="sibTrans" cxnId="{ACCC26FA-13E1-4FCA-AE29-8D35612A35D8}">
      <dgm:prSet/>
      <dgm:spPr/>
      <dgm:t>
        <a:bodyPr/>
        <a:lstStyle/>
        <a:p>
          <a:endParaRPr lang="en-US"/>
        </a:p>
      </dgm:t>
    </dgm:pt>
    <dgm:pt modelId="{821FC9EA-6873-43E1-963C-2CE301D2E69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iMovie</a:t>
          </a:r>
          <a:endParaRPr lang="en-US"/>
        </a:p>
      </dgm:t>
    </dgm:pt>
    <dgm:pt modelId="{BE8B27A7-FACA-47FF-9CD7-C8EE4B955C90}" type="parTrans" cxnId="{A2749010-CD08-4F62-816B-EAE31D26CF9C}">
      <dgm:prSet/>
      <dgm:spPr/>
      <dgm:t>
        <a:bodyPr/>
        <a:lstStyle/>
        <a:p>
          <a:endParaRPr lang="en-US"/>
        </a:p>
      </dgm:t>
    </dgm:pt>
    <dgm:pt modelId="{A96F8BC5-3B29-4573-A172-01A283EB45F5}" type="sibTrans" cxnId="{A2749010-CD08-4F62-816B-EAE31D26CF9C}">
      <dgm:prSet/>
      <dgm:spPr/>
      <dgm:t>
        <a:bodyPr/>
        <a:lstStyle/>
        <a:p>
          <a:endParaRPr lang="en-US"/>
        </a:p>
      </dgm:t>
    </dgm:pt>
    <dgm:pt modelId="{011FB905-E081-48EE-9602-BF035D8042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Features</a:t>
          </a:r>
          <a:r>
            <a:rPr lang="en-GB" b="0" i="0"/>
            <a:t>: Intuitive interface, supports 4K video, built-in templates and themes, seamless integration with Apple devices.</a:t>
          </a:r>
          <a:endParaRPr lang="en-US"/>
        </a:p>
      </dgm:t>
    </dgm:pt>
    <dgm:pt modelId="{C11886DC-2CD2-48C7-AF9B-72368D750884}" type="parTrans" cxnId="{AFCD057A-780A-4590-9A9B-5FFB1A0D48C6}">
      <dgm:prSet/>
      <dgm:spPr/>
      <dgm:t>
        <a:bodyPr/>
        <a:lstStyle/>
        <a:p>
          <a:endParaRPr lang="en-US"/>
        </a:p>
      </dgm:t>
    </dgm:pt>
    <dgm:pt modelId="{D20B5293-0025-42BB-82B9-34F5E74D1DB3}" type="sibTrans" cxnId="{AFCD057A-780A-4590-9A9B-5FFB1A0D48C6}">
      <dgm:prSet/>
      <dgm:spPr/>
      <dgm:t>
        <a:bodyPr/>
        <a:lstStyle/>
        <a:p>
          <a:endParaRPr lang="en-US"/>
        </a:p>
      </dgm:t>
    </dgm:pt>
    <dgm:pt modelId="{9640F060-E69F-4E63-A0E7-71DA0F1A771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Platforms</a:t>
          </a:r>
          <a:r>
            <a:rPr lang="en-GB" b="0" i="0"/>
            <a:t>: macOS, iOS</a:t>
          </a:r>
          <a:endParaRPr lang="en-US"/>
        </a:p>
      </dgm:t>
    </dgm:pt>
    <dgm:pt modelId="{EB8A27B7-0048-410F-86D9-CFCF1D8901D5}" type="parTrans" cxnId="{E92A1B91-D958-43D2-9E6D-A856DE2C06C6}">
      <dgm:prSet/>
      <dgm:spPr/>
      <dgm:t>
        <a:bodyPr/>
        <a:lstStyle/>
        <a:p>
          <a:endParaRPr lang="en-US"/>
        </a:p>
      </dgm:t>
    </dgm:pt>
    <dgm:pt modelId="{54D67BED-41B4-43CC-BE5C-D7041AD344E7}" type="sibTrans" cxnId="{E92A1B91-D958-43D2-9E6D-A856DE2C06C6}">
      <dgm:prSet/>
      <dgm:spPr/>
      <dgm:t>
        <a:bodyPr/>
        <a:lstStyle/>
        <a:p>
          <a:endParaRPr lang="en-US"/>
        </a:p>
      </dgm:t>
    </dgm:pt>
    <dgm:pt modelId="{6527D510-1E21-4D21-9566-749719B1338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/>
            <a:t>Download</a:t>
          </a:r>
          <a:r>
            <a:rPr lang="en-GB" b="0" i="0"/>
            <a:t>: </a:t>
          </a:r>
          <a:r>
            <a:rPr lang="en-GB" b="0" i="0">
              <a:hlinkClick xmlns:r="http://schemas.openxmlformats.org/officeDocument/2006/relationships" r:id="rId3"/>
            </a:rPr>
            <a:t>iMovie</a:t>
          </a:r>
          <a:endParaRPr lang="en-US"/>
        </a:p>
      </dgm:t>
    </dgm:pt>
    <dgm:pt modelId="{7A6F09FA-99FE-4815-9CEC-634BC0643D40}" type="parTrans" cxnId="{C97F3D1E-F399-44AD-A9EA-7009D9BDA1ED}">
      <dgm:prSet/>
      <dgm:spPr/>
      <dgm:t>
        <a:bodyPr/>
        <a:lstStyle/>
        <a:p>
          <a:endParaRPr lang="en-US"/>
        </a:p>
      </dgm:t>
    </dgm:pt>
    <dgm:pt modelId="{6B66ED5A-D607-4B7B-AB03-28B18109F108}" type="sibTrans" cxnId="{C97F3D1E-F399-44AD-A9EA-7009D9BDA1ED}">
      <dgm:prSet/>
      <dgm:spPr/>
      <dgm:t>
        <a:bodyPr/>
        <a:lstStyle/>
        <a:p>
          <a:endParaRPr lang="en-US"/>
        </a:p>
      </dgm:t>
    </dgm:pt>
    <dgm:pt modelId="{E7055E96-1454-4890-BD96-5708F639DCC3}" type="pres">
      <dgm:prSet presAssocID="{2D33910E-AB25-4A30-8291-7D5E13019E3E}" presName="root" presStyleCnt="0">
        <dgm:presLayoutVars>
          <dgm:dir/>
          <dgm:resizeHandles val="exact"/>
        </dgm:presLayoutVars>
      </dgm:prSet>
      <dgm:spPr/>
    </dgm:pt>
    <dgm:pt modelId="{20B8FF0C-1F2D-4073-B566-FD8A34A1520D}" type="pres">
      <dgm:prSet presAssocID="{64A2AAFA-6E73-4F1E-9796-D06F2C3C7F60}" presName="compNode" presStyleCnt="0"/>
      <dgm:spPr/>
    </dgm:pt>
    <dgm:pt modelId="{9ED8B8B8-CB34-4D0E-BFE9-114AEE5E3A5D}" type="pres">
      <dgm:prSet presAssocID="{64A2AAFA-6E73-4F1E-9796-D06F2C3C7F60}" presName="bgRect" presStyleLbl="bgShp" presStyleIdx="0" presStyleCnt="3"/>
      <dgm:spPr/>
    </dgm:pt>
    <dgm:pt modelId="{010DEB4D-1358-480A-B516-0FCA3097CD15}" type="pres">
      <dgm:prSet presAssocID="{64A2AAFA-6E73-4F1E-9796-D06F2C3C7F60}" presName="iconRect" presStyleLbl="nod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0B52FF0-F547-42FA-BC38-BD5372086387}" type="pres">
      <dgm:prSet presAssocID="{64A2AAFA-6E73-4F1E-9796-D06F2C3C7F60}" presName="spaceRect" presStyleCnt="0"/>
      <dgm:spPr/>
    </dgm:pt>
    <dgm:pt modelId="{EFDF428F-70F3-441C-91FB-B41367CCD5C4}" type="pres">
      <dgm:prSet presAssocID="{64A2AAFA-6E73-4F1E-9796-D06F2C3C7F60}" presName="parTx" presStyleLbl="revTx" presStyleIdx="0" presStyleCnt="6">
        <dgm:presLayoutVars>
          <dgm:chMax val="0"/>
          <dgm:chPref val="0"/>
        </dgm:presLayoutVars>
      </dgm:prSet>
      <dgm:spPr/>
    </dgm:pt>
    <dgm:pt modelId="{2C32AF7D-1D14-4216-ABDF-08775E353F0E}" type="pres">
      <dgm:prSet presAssocID="{64A2AAFA-6E73-4F1E-9796-D06F2C3C7F60}" presName="desTx" presStyleLbl="revTx" presStyleIdx="1" presStyleCnt="6">
        <dgm:presLayoutVars/>
      </dgm:prSet>
      <dgm:spPr/>
    </dgm:pt>
    <dgm:pt modelId="{D67242DD-97A6-43E6-981F-375402A079E1}" type="pres">
      <dgm:prSet presAssocID="{A2799412-5294-4710-A12C-4C2537D8DC36}" presName="sibTrans" presStyleCnt="0"/>
      <dgm:spPr/>
    </dgm:pt>
    <dgm:pt modelId="{0A939409-745A-469C-BF64-37445FBE907B}" type="pres">
      <dgm:prSet presAssocID="{3619D0FA-B399-4E6C-AB7E-226A472C3F09}" presName="compNode" presStyleCnt="0"/>
      <dgm:spPr/>
    </dgm:pt>
    <dgm:pt modelId="{22A10041-9B3E-422F-8A34-93D1ED8BEF6F}" type="pres">
      <dgm:prSet presAssocID="{3619D0FA-B399-4E6C-AB7E-226A472C3F09}" presName="bgRect" presStyleLbl="bgShp" presStyleIdx="1" presStyleCnt="3"/>
      <dgm:spPr/>
    </dgm:pt>
    <dgm:pt modelId="{028A8EA5-2E2C-4D75-B662-88A1442B03F6}" type="pres">
      <dgm:prSet presAssocID="{3619D0FA-B399-4E6C-AB7E-226A472C3F09}" presName="iconRect" presStyleLbl="nod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2A5F5D75-06DF-4CA0-AC62-22E86D61AD26}" type="pres">
      <dgm:prSet presAssocID="{3619D0FA-B399-4E6C-AB7E-226A472C3F09}" presName="spaceRect" presStyleCnt="0"/>
      <dgm:spPr/>
    </dgm:pt>
    <dgm:pt modelId="{117161D6-9091-49E9-BEDB-F78CBEC09A50}" type="pres">
      <dgm:prSet presAssocID="{3619D0FA-B399-4E6C-AB7E-226A472C3F09}" presName="parTx" presStyleLbl="revTx" presStyleIdx="2" presStyleCnt="6">
        <dgm:presLayoutVars>
          <dgm:chMax val="0"/>
          <dgm:chPref val="0"/>
        </dgm:presLayoutVars>
      </dgm:prSet>
      <dgm:spPr/>
    </dgm:pt>
    <dgm:pt modelId="{A1A5A2C6-518C-4C5D-A8BA-CD84897C9EC4}" type="pres">
      <dgm:prSet presAssocID="{3619D0FA-B399-4E6C-AB7E-226A472C3F09}" presName="desTx" presStyleLbl="revTx" presStyleIdx="3" presStyleCnt="6">
        <dgm:presLayoutVars/>
      </dgm:prSet>
      <dgm:spPr/>
    </dgm:pt>
    <dgm:pt modelId="{3E1D24A1-1BC3-4207-A481-085387798B02}" type="pres">
      <dgm:prSet presAssocID="{0F29CBA0-DA50-4993-A748-0ED253F5F904}" presName="sibTrans" presStyleCnt="0"/>
      <dgm:spPr/>
    </dgm:pt>
    <dgm:pt modelId="{1D2CEA7F-2AD5-43F8-9337-08B414FCE0D9}" type="pres">
      <dgm:prSet presAssocID="{821FC9EA-6873-43E1-963C-2CE301D2E696}" presName="compNode" presStyleCnt="0"/>
      <dgm:spPr/>
    </dgm:pt>
    <dgm:pt modelId="{03CA810A-DE7E-4992-94AB-4975909012B3}" type="pres">
      <dgm:prSet presAssocID="{821FC9EA-6873-43E1-963C-2CE301D2E696}" presName="bgRect" presStyleLbl="bgShp" presStyleIdx="2" presStyleCnt="3"/>
      <dgm:spPr/>
    </dgm:pt>
    <dgm:pt modelId="{AFF97A4C-6A40-4A90-9AFF-4F7C61057B4F}" type="pres">
      <dgm:prSet presAssocID="{821FC9EA-6873-43E1-963C-2CE301D2E696}" presName="iconRect" presStyleLbl="nod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AAEBAEB-EC34-4E1C-A321-3A2589E79CA3}" type="pres">
      <dgm:prSet presAssocID="{821FC9EA-6873-43E1-963C-2CE301D2E696}" presName="spaceRect" presStyleCnt="0"/>
      <dgm:spPr/>
    </dgm:pt>
    <dgm:pt modelId="{77099687-F356-478F-85B2-FE364CB4F63B}" type="pres">
      <dgm:prSet presAssocID="{821FC9EA-6873-43E1-963C-2CE301D2E696}" presName="parTx" presStyleLbl="revTx" presStyleIdx="4" presStyleCnt="6">
        <dgm:presLayoutVars>
          <dgm:chMax val="0"/>
          <dgm:chPref val="0"/>
        </dgm:presLayoutVars>
      </dgm:prSet>
      <dgm:spPr/>
    </dgm:pt>
    <dgm:pt modelId="{ECB39300-D154-4C61-90DB-DB72E9994D38}" type="pres">
      <dgm:prSet presAssocID="{821FC9EA-6873-43E1-963C-2CE301D2E696}" presName="desTx" presStyleLbl="revTx" presStyleIdx="5" presStyleCnt="6">
        <dgm:presLayoutVars/>
      </dgm:prSet>
      <dgm:spPr/>
    </dgm:pt>
  </dgm:ptLst>
  <dgm:cxnLst>
    <dgm:cxn modelId="{022D0D05-92A9-4DCD-A878-61EB9376689B}" type="presOf" srcId="{821FC9EA-6873-43E1-963C-2CE301D2E696}" destId="{77099687-F356-478F-85B2-FE364CB4F63B}" srcOrd="0" destOrd="0" presId="urn:microsoft.com/office/officeart/2018/2/layout/IconVerticalSolidList"/>
    <dgm:cxn modelId="{8DEB1E0B-EA23-47CD-B0F5-97191FC075FE}" type="presOf" srcId="{46E9E48C-D5F8-4715-8F10-84395C7607C2}" destId="{2C32AF7D-1D14-4216-ABDF-08775E353F0E}" srcOrd="0" destOrd="1" presId="urn:microsoft.com/office/officeart/2018/2/layout/IconVerticalSolidList"/>
    <dgm:cxn modelId="{28CDE00E-0989-489C-990A-00A3DD5ED0E9}" type="presOf" srcId="{6527D510-1E21-4D21-9566-749719B1338D}" destId="{ECB39300-D154-4C61-90DB-DB72E9994D38}" srcOrd="0" destOrd="2" presId="urn:microsoft.com/office/officeart/2018/2/layout/IconVerticalSolidList"/>
    <dgm:cxn modelId="{A2749010-CD08-4F62-816B-EAE31D26CF9C}" srcId="{2D33910E-AB25-4A30-8291-7D5E13019E3E}" destId="{821FC9EA-6873-43E1-963C-2CE301D2E696}" srcOrd="2" destOrd="0" parTransId="{BE8B27A7-FACA-47FF-9CD7-C8EE4B955C90}" sibTransId="{A96F8BC5-3B29-4573-A172-01A283EB45F5}"/>
    <dgm:cxn modelId="{8F517D16-481B-48E5-9BEA-1D3BBDE3C72A}" type="presOf" srcId="{A2BE24FA-3669-40CA-84FD-22967EAB22C7}" destId="{2C32AF7D-1D14-4216-ABDF-08775E353F0E}" srcOrd="0" destOrd="2" presId="urn:microsoft.com/office/officeart/2018/2/layout/IconVerticalSolidList"/>
    <dgm:cxn modelId="{C97F3D1E-F399-44AD-A9EA-7009D9BDA1ED}" srcId="{821FC9EA-6873-43E1-963C-2CE301D2E696}" destId="{6527D510-1E21-4D21-9566-749719B1338D}" srcOrd="2" destOrd="0" parTransId="{7A6F09FA-99FE-4815-9CEC-634BC0643D40}" sibTransId="{6B66ED5A-D607-4B7B-AB03-28B18109F108}"/>
    <dgm:cxn modelId="{489C2D20-48ED-407E-87A8-9DC8C26527CD}" srcId="{64A2AAFA-6E73-4F1E-9796-D06F2C3C7F60}" destId="{483D6F0F-F44D-4D98-A44D-83846EFE3177}" srcOrd="0" destOrd="0" parTransId="{2C15C3A7-C534-4E96-998A-F12D370233DC}" sibTransId="{2B6379ED-8647-43B5-A76E-418969FE799A}"/>
    <dgm:cxn modelId="{E896A523-57B0-437E-8396-77412ED9DFE7}" srcId="{2D33910E-AB25-4A30-8291-7D5E13019E3E}" destId="{3619D0FA-B399-4E6C-AB7E-226A472C3F09}" srcOrd="1" destOrd="0" parTransId="{E7D59F88-4DD4-47EA-B053-3F3EBA89FBCD}" sibTransId="{0F29CBA0-DA50-4993-A748-0ED253F5F904}"/>
    <dgm:cxn modelId="{0498FD2D-318D-4D8B-B864-B50B9A68E8D7}" type="presOf" srcId="{011FB905-E081-48EE-9602-BF035D8042AD}" destId="{ECB39300-D154-4C61-90DB-DB72E9994D38}" srcOrd="0" destOrd="0" presId="urn:microsoft.com/office/officeart/2018/2/layout/IconVerticalSolidList"/>
    <dgm:cxn modelId="{15D26C67-8E69-4B2E-A66F-D76A7960FC53}" srcId="{64A2AAFA-6E73-4F1E-9796-D06F2C3C7F60}" destId="{A2BE24FA-3669-40CA-84FD-22967EAB22C7}" srcOrd="2" destOrd="0" parTransId="{7C2FEC25-9286-4679-98A9-0839C9DCFFF6}" sibTransId="{A5B09DF6-BD42-4C0E-B7CB-B7861D740833}"/>
    <dgm:cxn modelId="{C67DC949-A687-43B7-AF41-6C5FEAB98EA3}" type="presOf" srcId="{2D33910E-AB25-4A30-8291-7D5E13019E3E}" destId="{E7055E96-1454-4890-BD96-5708F639DCC3}" srcOrd="0" destOrd="0" presId="urn:microsoft.com/office/officeart/2018/2/layout/IconVerticalSolidList"/>
    <dgm:cxn modelId="{69831371-E6C2-46CB-95CA-CD433D3327E0}" type="presOf" srcId="{C6E0CFBB-7B21-4E9F-8AC6-DF14F341E03B}" destId="{A1A5A2C6-518C-4C5D-A8BA-CD84897C9EC4}" srcOrd="0" destOrd="1" presId="urn:microsoft.com/office/officeart/2018/2/layout/IconVerticalSolidList"/>
    <dgm:cxn modelId="{D3AABD52-F964-4FF3-8499-0680A6C4032D}" srcId="{2D33910E-AB25-4A30-8291-7D5E13019E3E}" destId="{64A2AAFA-6E73-4F1E-9796-D06F2C3C7F60}" srcOrd="0" destOrd="0" parTransId="{7C0A54B0-4286-4A11-9716-32B2A25BC2B8}" sibTransId="{A2799412-5294-4710-A12C-4C2537D8DC36}"/>
    <dgm:cxn modelId="{A5D75F54-63D0-4385-AA10-9943CF6FD967}" srcId="{3619D0FA-B399-4E6C-AB7E-226A472C3F09}" destId="{C6E0CFBB-7B21-4E9F-8AC6-DF14F341E03B}" srcOrd="1" destOrd="0" parTransId="{F4911F20-7A05-4EAA-9198-ABF97AE3370B}" sibTransId="{25364FDC-C852-4547-9DB5-BCEDB50F8443}"/>
    <dgm:cxn modelId="{AFCD057A-780A-4590-9A9B-5FFB1A0D48C6}" srcId="{821FC9EA-6873-43E1-963C-2CE301D2E696}" destId="{011FB905-E081-48EE-9602-BF035D8042AD}" srcOrd="0" destOrd="0" parTransId="{C11886DC-2CD2-48C7-AF9B-72368D750884}" sibTransId="{D20B5293-0025-42BB-82B9-34F5E74D1DB3}"/>
    <dgm:cxn modelId="{E92A1B91-D958-43D2-9E6D-A856DE2C06C6}" srcId="{821FC9EA-6873-43E1-963C-2CE301D2E696}" destId="{9640F060-E69F-4E63-A0E7-71DA0F1A771B}" srcOrd="1" destOrd="0" parTransId="{EB8A27B7-0048-410F-86D9-CFCF1D8901D5}" sibTransId="{54D67BED-41B4-43CC-BE5C-D7041AD344E7}"/>
    <dgm:cxn modelId="{3FB5C299-B699-4200-8C9B-610C6EA84506}" type="presOf" srcId="{9A4AF764-FDC5-44ED-9B3D-5486A9FF48B5}" destId="{A1A5A2C6-518C-4C5D-A8BA-CD84897C9EC4}" srcOrd="0" destOrd="2" presId="urn:microsoft.com/office/officeart/2018/2/layout/IconVerticalSolidList"/>
    <dgm:cxn modelId="{9F91C9A3-EA45-44D8-A290-E4AFB8C550C3}" type="presOf" srcId="{3619D0FA-B399-4E6C-AB7E-226A472C3F09}" destId="{117161D6-9091-49E9-BEDB-F78CBEC09A50}" srcOrd="0" destOrd="0" presId="urn:microsoft.com/office/officeart/2018/2/layout/IconVerticalSolidList"/>
    <dgm:cxn modelId="{F2FD5AA7-8464-4CA8-872D-2E0331EB55C5}" type="presOf" srcId="{64A2AAFA-6E73-4F1E-9796-D06F2C3C7F60}" destId="{EFDF428F-70F3-441C-91FB-B41367CCD5C4}" srcOrd="0" destOrd="0" presId="urn:microsoft.com/office/officeart/2018/2/layout/IconVerticalSolidList"/>
    <dgm:cxn modelId="{0DDDF5B5-71E0-41AB-A4D2-399EFC619BF1}" srcId="{64A2AAFA-6E73-4F1E-9796-D06F2C3C7F60}" destId="{46E9E48C-D5F8-4715-8F10-84395C7607C2}" srcOrd="1" destOrd="0" parTransId="{49506ACF-53B2-4095-B8C6-C27ADEDE9F36}" sibTransId="{422031C3-9622-4121-A259-CCDBAE8D0990}"/>
    <dgm:cxn modelId="{916E66B9-69E9-4C9C-83BE-787AE5D535D0}" srcId="{3619D0FA-B399-4E6C-AB7E-226A472C3F09}" destId="{A71386E6-BD66-4A08-AB7D-593975AE604D}" srcOrd="0" destOrd="0" parTransId="{94371AF0-1A94-4C39-8207-EA633D816065}" sibTransId="{6B133EC1-49E2-4B73-928A-F0DF8626AEBA}"/>
    <dgm:cxn modelId="{291E33C6-B530-467C-BA07-879AF4B288BE}" type="presOf" srcId="{A71386E6-BD66-4A08-AB7D-593975AE604D}" destId="{A1A5A2C6-518C-4C5D-A8BA-CD84897C9EC4}" srcOrd="0" destOrd="0" presId="urn:microsoft.com/office/officeart/2018/2/layout/IconVerticalSolidList"/>
    <dgm:cxn modelId="{553E08F0-CC26-4FC6-B96F-963148ED0668}" type="presOf" srcId="{9640F060-E69F-4E63-A0E7-71DA0F1A771B}" destId="{ECB39300-D154-4C61-90DB-DB72E9994D38}" srcOrd="0" destOrd="1" presId="urn:microsoft.com/office/officeart/2018/2/layout/IconVerticalSolidList"/>
    <dgm:cxn modelId="{ACCC26FA-13E1-4FCA-AE29-8D35612A35D8}" srcId="{3619D0FA-B399-4E6C-AB7E-226A472C3F09}" destId="{9A4AF764-FDC5-44ED-9B3D-5486A9FF48B5}" srcOrd="2" destOrd="0" parTransId="{A16BB454-A143-44F3-AB20-3D113056B5F0}" sibTransId="{6DFE7CE9-7D91-41A5-8B8D-D11E85FD6545}"/>
    <dgm:cxn modelId="{F61D32FA-8512-4346-91B7-C71C42119FB5}" type="presOf" srcId="{483D6F0F-F44D-4D98-A44D-83846EFE3177}" destId="{2C32AF7D-1D14-4216-ABDF-08775E353F0E}" srcOrd="0" destOrd="0" presId="urn:microsoft.com/office/officeart/2018/2/layout/IconVerticalSolidList"/>
    <dgm:cxn modelId="{8E8B9A66-7919-412A-B9E3-E672D8FDCD60}" type="presParOf" srcId="{E7055E96-1454-4890-BD96-5708F639DCC3}" destId="{20B8FF0C-1F2D-4073-B566-FD8A34A1520D}" srcOrd="0" destOrd="0" presId="urn:microsoft.com/office/officeart/2018/2/layout/IconVerticalSolidList"/>
    <dgm:cxn modelId="{23F21A24-8AE8-412B-86D7-C9816B66D71A}" type="presParOf" srcId="{20B8FF0C-1F2D-4073-B566-FD8A34A1520D}" destId="{9ED8B8B8-CB34-4D0E-BFE9-114AEE5E3A5D}" srcOrd="0" destOrd="0" presId="urn:microsoft.com/office/officeart/2018/2/layout/IconVerticalSolidList"/>
    <dgm:cxn modelId="{95B07AD5-77E5-45BB-BAC5-916C9DB98E86}" type="presParOf" srcId="{20B8FF0C-1F2D-4073-B566-FD8A34A1520D}" destId="{010DEB4D-1358-480A-B516-0FCA3097CD15}" srcOrd="1" destOrd="0" presId="urn:microsoft.com/office/officeart/2018/2/layout/IconVerticalSolidList"/>
    <dgm:cxn modelId="{65325E23-AEFF-4C82-BD6A-C36162075051}" type="presParOf" srcId="{20B8FF0C-1F2D-4073-B566-FD8A34A1520D}" destId="{30B52FF0-F547-42FA-BC38-BD5372086387}" srcOrd="2" destOrd="0" presId="urn:microsoft.com/office/officeart/2018/2/layout/IconVerticalSolidList"/>
    <dgm:cxn modelId="{E2AA7A71-9635-43B3-9545-E0805E9EEF9D}" type="presParOf" srcId="{20B8FF0C-1F2D-4073-B566-FD8A34A1520D}" destId="{EFDF428F-70F3-441C-91FB-B41367CCD5C4}" srcOrd="3" destOrd="0" presId="urn:microsoft.com/office/officeart/2018/2/layout/IconVerticalSolidList"/>
    <dgm:cxn modelId="{A375A4B7-8015-4AB1-9988-CBCF475F92AD}" type="presParOf" srcId="{20B8FF0C-1F2D-4073-B566-FD8A34A1520D}" destId="{2C32AF7D-1D14-4216-ABDF-08775E353F0E}" srcOrd="4" destOrd="0" presId="urn:microsoft.com/office/officeart/2018/2/layout/IconVerticalSolidList"/>
    <dgm:cxn modelId="{37A4F78F-C212-41DB-B6C3-E73CFD6D8E32}" type="presParOf" srcId="{E7055E96-1454-4890-BD96-5708F639DCC3}" destId="{D67242DD-97A6-43E6-981F-375402A079E1}" srcOrd="1" destOrd="0" presId="urn:microsoft.com/office/officeart/2018/2/layout/IconVerticalSolidList"/>
    <dgm:cxn modelId="{4687EB2B-4288-46F2-ABB2-5AF60D652CFE}" type="presParOf" srcId="{E7055E96-1454-4890-BD96-5708F639DCC3}" destId="{0A939409-745A-469C-BF64-37445FBE907B}" srcOrd="2" destOrd="0" presId="urn:microsoft.com/office/officeart/2018/2/layout/IconVerticalSolidList"/>
    <dgm:cxn modelId="{4AF64F2A-EB30-4FF0-A520-B8D10C9B26B7}" type="presParOf" srcId="{0A939409-745A-469C-BF64-37445FBE907B}" destId="{22A10041-9B3E-422F-8A34-93D1ED8BEF6F}" srcOrd="0" destOrd="0" presId="urn:microsoft.com/office/officeart/2018/2/layout/IconVerticalSolidList"/>
    <dgm:cxn modelId="{C1672E8A-58ED-4910-88A8-815F12CEF4F2}" type="presParOf" srcId="{0A939409-745A-469C-BF64-37445FBE907B}" destId="{028A8EA5-2E2C-4D75-B662-88A1442B03F6}" srcOrd="1" destOrd="0" presId="urn:microsoft.com/office/officeart/2018/2/layout/IconVerticalSolidList"/>
    <dgm:cxn modelId="{DF79987A-7EA3-4BA2-AD60-65B0B9C9A03F}" type="presParOf" srcId="{0A939409-745A-469C-BF64-37445FBE907B}" destId="{2A5F5D75-06DF-4CA0-AC62-22E86D61AD26}" srcOrd="2" destOrd="0" presId="urn:microsoft.com/office/officeart/2018/2/layout/IconVerticalSolidList"/>
    <dgm:cxn modelId="{6CD27B68-146E-4516-9CAE-F6972C5088FA}" type="presParOf" srcId="{0A939409-745A-469C-BF64-37445FBE907B}" destId="{117161D6-9091-49E9-BEDB-F78CBEC09A50}" srcOrd="3" destOrd="0" presId="urn:microsoft.com/office/officeart/2018/2/layout/IconVerticalSolidList"/>
    <dgm:cxn modelId="{0E67546D-28A0-4D26-84D3-0B9AEAD95A08}" type="presParOf" srcId="{0A939409-745A-469C-BF64-37445FBE907B}" destId="{A1A5A2C6-518C-4C5D-A8BA-CD84897C9EC4}" srcOrd="4" destOrd="0" presId="urn:microsoft.com/office/officeart/2018/2/layout/IconVerticalSolidList"/>
    <dgm:cxn modelId="{9BFF89E2-5563-4B5A-9B8E-C4F9D8972CA4}" type="presParOf" srcId="{E7055E96-1454-4890-BD96-5708F639DCC3}" destId="{3E1D24A1-1BC3-4207-A481-085387798B02}" srcOrd="3" destOrd="0" presId="urn:microsoft.com/office/officeart/2018/2/layout/IconVerticalSolidList"/>
    <dgm:cxn modelId="{D04C84A9-E701-41F8-AEAD-A66EE9214E9C}" type="presParOf" srcId="{E7055E96-1454-4890-BD96-5708F639DCC3}" destId="{1D2CEA7F-2AD5-43F8-9337-08B414FCE0D9}" srcOrd="4" destOrd="0" presId="urn:microsoft.com/office/officeart/2018/2/layout/IconVerticalSolidList"/>
    <dgm:cxn modelId="{08AEEC91-A483-4357-A46D-57AFBF48B470}" type="presParOf" srcId="{1D2CEA7F-2AD5-43F8-9337-08B414FCE0D9}" destId="{03CA810A-DE7E-4992-94AB-4975909012B3}" srcOrd="0" destOrd="0" presId="urn:microsoft.com/office/officeart/2018/2/layout/IconVerticalSolidList"/>
    <dgm:cxn modelId="{23D77A31-68F9-4F29-ACA2-0F4248A5FD12}" type="presParOf" srcId="{1D2CEA7F-2AD5-43F8-9337-08B414FCE0D9}" destId="{AFF97A4C-6A40-4A90-9AFF-4F7C61057B4F}" srcOrd="1" destOrd="0" presId="urn:microsoft.com/office/officeart/2018/2/layout/IconVerticalSolidList"/>
    <dgm:cxn modelId="{83F43DDB-85D8-4F50-8158-DE116B5EE4BE}" type="presParOf" srcId="{1D2CEA7F-2AD5-43F8-9337-08B414FCE0D9}" destId="{6AAEBAEB-EC34-4E1C-A321-3A2589E79CA3}" srcOrd="2" destOrd="0" presId="urn:microsoft.com/office/officeart/2018/2/layout/IconVerticalSolidList"/>
    <dgm:cxn modelId="{B84FB57B-C939-4474-AABD-91CEDDDFA157}" type="presParOf" srcId="{1D2CEA7F-2AD5-43F8-9337-08B414FCE0D9}" destId="{77099687-F356-478F-85B2-FE364CB4F63B}" srcOrd="3" destOrd="0" presId="urn:microsoft.com/office/officeart/2018/2/layout/IconVerticalSolidList"/>
    <dgm:cxn modelId="{4BCF071F-DA5F-4091-A14E-8C2B2AAF8EDF}" type="presParOf" srcId="{1D2CEA7F-2AD5-43F8-9337-08B414FCE0D9}" destId="{ECB39300-D154-4C61-90DB-DB72E9994D3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6ACC4-21B3-46B0-8A69-6A3DE8EDE9D5}">
      <dsp:nvSpPr>
        <dsp:cNvPr id="0" name=""/>
        <dsp:cNvSpPr/>
      </dsp:nvSpPr>
      <dsp:spPr>
        <a:xfrm>
          <a:off x="993782" y="794411"/>
          <a:ext cx="1463445" cy="1463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5E7D2-A66E-48A7-B959-B50B1188ED09}">
      <dsp:nvSpPr>
        <dsp:cNvPr id="0" name=""/>
        <dsp:cNvSpPr/>
      </dsp:nvSpPr>
      <dsp:spPr>
        <a:xfrm>
          <a:off x="99454" y="2643252"/>
          <a:ext cx="32521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Friday 4</a:t>
          </a:r>
          <a:r>
            <a:rPr lang="en-GB" sz="1300" kern="1200" baseline="30000"/>
            <a:t>th</a:t>
          </a:r>
          <a:r>
            <a:rPr lang="en-GB" sz="1300" kern="1200"/>
            <a:t> July</a:t>
          </a:r>
          <a:endParaRPr lang="en-US" sz="1300" kern="1200"/>
        </a:p>
      </dsp:txBody>
      <dsp:txXfrm>
        <a:off x="99454" y="2643252"/>
        <a:ext cx="3252101" cy="720000"/>
      </dsp:txXfrm>
    </dsp:sp>
    <dsp:sp modelId="{FA7D5943-5DD3-4E0C-A3F6-9F2664BD3B77}">
      <dsp:nvSpPr>
        <dsp:cNvPr id="0" name=""/>
        <dsp:cNvSpPr/>
      </dsp:nvSpPr>
      <dsp:spPr>
        <a:xfrm>
          <a:off x="4815002" y="794411"/>
          <a:ext cx="1463445" cy="1463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101EE-33E4-4DC2-BADF-585748B03A8A}">
      <dsp:nvSpPr>
        <dsp:cNvPr id="0" name=""/>
        <dsp:cNvSpPr/>
      </dsp:nvSpPr>
      <dsp:spPr>
        <a:xfrm>
          <a:off x="3920674" y="2643252"/>
          <a:ext cx="32521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Students can dress up Film Characters, there is also a prize for best outfit. At Moon Hall School.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There will also be a variety of different themes</a:t>
          </a:r>
        </a:p>
      </dsp:txBody>
      <dsp:txXfrm>
        <a:off x="3920674" y="2643252"/>
        <a:ext cx="3252101" cy="720000"/>
      </dsp:txXfrm>
    </dsp:sp>
    <dsp:sp modelId="{06517426-D26E-4472-8E09-C7395A615821}">
      <dsp:nvSpPr>
        <dsp:cNvPr id="0" name=""/>
        <dsp:cNvSpPr/>
      </dsp:nvSpPr>
      <dsp:spPr>
        <a:xfrm>
          <a:off x="8636221" y="794411"/>
          <a:ext cx="1463445" cy="1463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BE6C4-1EE9-4245-862E-D8E919EB68C5}">
      <dsp:nvSpPr>
        <dsp:cNvPr id="0" name=""/>
        <dsp:cNvSpPr/>
      </dsp:nvSpPr>
      <dsp:spPr>
        <a:xfrm>
          <a:off x="7741893" y="2643252"/>
          <a:ext cx="325210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There will also be a showing at school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There will also be a screening in the evening for the finalist films</a:t>
          </a:r>
          <a:endParaRPr lang="en-US" sz="1300" kern="1200" dirty="0"/>
        </a:p>
      </dsp:txBody>
      <dsp:txXfrm>
        <a:off x="7741893" y="2643252"/>
        <a:ext cx="3252101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C2A7A-74B0-46C2-B706-2D64C20E7E1A}">
      <dsp:nvSpPr>
        <dsp:cNvPr id="0" name=""/>
        <dsp:cNvSpPr/>
      </dsp:nvSpPr>
      <dsp:spPr>
        <a:xfrm>
          <a:off x="2184" y="32658"/>
          <a:ext cx="2129974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/>
            <a:t>DaVinci Resolve</a:t>
          </a:r>
          <a:endParaRPr lang="en-US" sz="1400" kern="1200"/>
        </a:p>
      </dsp:txBody>
      <dsp:txXfrm>
        <a:off x="2184" y="32658"/>
        <a:ext cx="2129974" cy="403200"/>
      </dsp:txXfrm>
    </dsp:sp>
    <dsp:sp modelId="{98249DDE-A571-4680-AF5F-EC5F23591636}">
      <dsp:nvSpPr>
        <dsp:cNvPr id="0" name=""/>
        <dsp:cNvSpPr/>
      </dsp:nvSpPr>
      <dsp:spPr>
        <a:xfrm>
          <a:off x="2184" y="435858"/>
          <a:ext cx="2129974" cy="2690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/>
            <a:t>Features</a:t>
          </a:r>
          <a:r>
            <a:rPr lang="en-GB" sz="1400" b="0" i="0" kern="1200"/>
            <a:t>: Professional-level editing, colour correction, visual effects, and audio post-production; multi-user collaboration; supports 8K editing.</a:t>
          </a:r>
          <a:endParaRPr lang="en-US" sz="1400" kern="120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/>
            <a:t>Platforms</a:t>
          </a:r>
          <a:r>
            <a:rPr lang="en-GB" sz="1400" b="0" i="0" kern="1200"/>
            <a:t>: Windows, macOS, Linux</a:t>
          </a:r>
          <a:endParaRPr lang="en-US" sz="1400" kern="120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Download</a:t>
          </a:r>
          <a:r>
            <a:rPr lang="en-GB" sz="1400" b="0" i="0" kern="1200" dirty="0"/>
            <a:t>: </a:t>
          </a:r>
          <a:r>
            <a:rPr lang="en-GB" sz="1400" b="0" i="0" kern="1200" dirty="0">
              <a:hlinkClick xmlns:r="http://schemas.openxmlformats.org/officeDocument/2006/relationships" r:id="rId1"/>
            </a:rPr>
            <a:t>DaVinci Resolve</a:t>
          </a:r>
          <a:endParaRPr lang="en-US" sz="1400" kern="1200" dirty="0"/>
        </a:p>
      </dsp:txBody>
      <dsp:txXfrm>
        <a:off x="2184" y="435858"/>
        <a:ext cx="2129974" cy="2690099"/>
      </dsp:txXfrm>
    </dsp:sp>
    <dsp:sp modelId="{4FFDD064-D74A-4744-BF22-5AEC26D03BFA}">
      <dsp:nvSpPr>
        <dsp:cNvPr id="0" name=""/>
        <dsp:cNvSpPr/>
      </dsp:nvSpPr>
      <dsp:spPr>
        <a:xfrm>
          <a:off x="2430355" y="32658"/>
          <a:ext cx="2129974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/>
            <a:t>Shotcut</a:t>
          </a:r>
          <a:endParaRPr lang="en-US" sz="1400" kern="1200"/>
        </a:p>
      </dsp:txBody>
      <dsp:txXfrm>
        <a:off x="2430355" y="32658"/>
        <a:ext cx="2129974" cy="403200"/>
      </dsp:txXfrm>
    </dsp:sp>
    <dsp:sp modelId="{E379364B-F5A3-4A70-8C1B-07367948540C}">
      <dsp:nvSpPr>
        <dsp:cNvPr id="0" name=""/>
        <dsp:cNvSpPr/>
      </dsp:nvSpPr>
      <dsp:spPr>
        <a:xfrm>
          <a:off x="2430355" y="435858"/>
          <a:ext cx="2129974" cy="26900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/>
            <a:t>Features</a:t>
          </a:r>
          <a:r>
            <a:rPr lang="en-GB" sz="1400" b="0" i="0" kern="1200"/>
            <a:t>: Wide format support, native timeline editing, multi-track timeline, advanced audio filters, and video effects; 4K resolution support.</a:t>
          </a:r>
          <a:endParaRPr lang="en-US" sz="1400" kern="120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/>
            <a:t>Platforms</a:t>
          </a:r>
          <a:r>
            <a:rPr lang="en-GB" sz="1400" b="0" i="0" kern="1200"/>
            <a:t>: Windows, macOS, Linux</a:t>
          </a:r>
          <a:endParaRPr lang="en-US" sz="1400" kern="120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/>
            <a:t>Download</a:t>
          </a:r>
          <a:r>
            <a:rPr lang="en-GB" sz="1400" b="0" i="0" kern="1200"/>
            <a:t>: </a:t>
          </a:r>
          <a:r>
            <a:rPr lang="en-GB" sz="1400" b="0" i="0" kern="1200">
              <a:hlinkClick xmlns:r="http://schemas.openxmlformats.org/officeDocument/2006/relationships" r:id="rId2"/>
            </a:rPr>
            <a:t>Shotcut</a:t>
          </a:r>
          <a:endParaRPr lang="en-US" sz="1400" kern="1200"/>
        </a:p>
      </dsp:txBody>
      <dsp:txXfrm>
        <a:off x="2430355" y="435858"/>
        <a:ext cx="2129974" cy="2690099"/>
      </dsp:txXfrm>
    </dsp:sp>
    <dsp:sp modelId="{03CE1FF4-3B5E-47EF-AA7B-D6203CA0CDFF}">
      <dsp:nvSpPr>
        <dsp:cNvPr id="0" name=""/>
        <dsp:cNvSpPr/>
      </dsp:nvSpPr>
      <dsp:spPr>
        <a:xfrm>
          <a:off x="4858526" y="32658"/>
          <a:ext cx="2129974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/>
            <a:t>HitFilm Express</a:t>
          </a:r>
          <a:endParaRPr lang="en-US" sz="1400" kern="1200"/>
        </a:p>
      </dsp:txBody>
      <dsp:txXfrm>
        <a:off x="4858526" y="32658"/>
        <a:ext cx="2129974" cy="403200"/>
      </dsp:txXfrm>
    </dsp:sp>
    <dsp:sp modelId="{5ACD8A72-50B5-4F3A-A2B0-E0B4CCCB10B6}">
      <dsp:nvSpPr>
        <dsp:cNvPr id="0" name=""/>
        <dsp:cNvSpPr/>
      </dsp:nvSpPr>
      <dsp:spPr>
        <a:xfrm>
          <a:off x="4858526" y="435858"/>
          <a:ext cx="2129974" cy="26900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Features</a:t>
          </a:r>
          <a:r>
            <a:rPr lang="en-GB" sz="1400" b="0" i="0" kern="1200" dirty="0"/>
            <a:t>: Professional-grade video editing and visual effects; compositing tools; built-in animations; over 400 presets and effects.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Platforms</a:t>
          </a:r>
          <a:r>
            <a:rPr lang="en-GB" sz="1400" b="0" i="0" kern="1200" dirty="0"/>
            <a:t>: Windows, macOS</a:t>
          </a:r>
          <a:endParaRPr lang="en-US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i="0" kern="1200" dirty="0"/>
            <a:t>Download</a:t>
          </a:r>
          <a:r>
            <a:rPr lang="en-GB" sz="1400" b="0" i="0" kern="1200" dirty="0"/>
            <a:t>: </a:t>
          </a:r>
          <a:r>
            <a:rPr lang="en-GB" sz="1400" b="0" i="0" kern="1200" dirty="0">
              <a:hlinkClick xmlns:r="http://schemas.openxmlformats.org/officeDocument/2006/relationships" r:id="rId3"/>
            </a:rPr>
            <a:t>Hit Film Express</a:t>
          </a:r>
          <a:endParaRPr lang="en-US" sz="1400" kern="1200" dirty="0"/>
        </a:p>
      </dsp:txBody>
      <dsp:txXfrm>
        <a:off x="4858526" y="435858"/>
        <a:ext cx="2129974" cy="2690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8B8B8-CB34-4D0E-BFE9-114AEE5E3A5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DEB4D-1358-480A-B516-0FCA3097CD1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F428F-70F3-441C-91FB-B41367CCD5C4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/>
            <a:t>OpenShot</a:t>
          </a:r>
          <a:endParaRPr lang="en-US" sz="2500" kern="1200"/>
        </a:p>
      </dsp:txBody>
      <dsp:txXfrm>
        <a:off x="1435590" y="531"/>
        <a:ext cx="4732020" cy="1242935"/>
      </dsp:txXfrm>
    </dsp:sp>
    <dsp:sp modelId="{2C32AF7D-1D14-4216-ABDF-08775E353F0E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Features</a:t>
          </a:r>
          <a:r>
            <a:rPr lang="en-GB" sz="1100" b="0" i="0" kern="1200"/>
            <a:t>: Easy-to-use interface, supports unlimited tracks, advanced timeline, keyframe animations, 3D animated titles and effects.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Platforms</a:t>
          </a:r>
          <a:r>
            <a:rPr lang="en-GB" sz="1100" b="0" i="0" kern="1200"/>
            <a:t>: Windows, macOS, Linux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Download</a:t>
          </a:r>
          <a:r>
            <a:rPr lang="en-GB" sz="1100" b="0" i="0" kern="1200"/>
            <a:t>: </a:t>
          </a:r>
          <a:r>
            <a:rPr lang="en-GB" sz="1100" b="0" i="0" kern="1200">
              <a:hlinkClick xmlns:r="http://schemas.openxmlformats.org/officeDocument/2006/relationships" r:id="rId3"/>
            </a:rPr>
            <a:t>OpenShot</a:t>
          </a:r>
          <a:endParaRPr lang="en-US" sz="1100" kern="1200"/>
        </a:p>
      </dsp:txBody>
      <dsp:txXfrm>
        <a:off x="6167610" y="531"/>
        <a:ext cx="4347989" cy="1242935"/>
      </dsp:txXfrm>
    </dsp:sp>
    <dsp:sp modelId="{22A10041-9B3E-422F-8A34-93D1ED8BEF6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A8EA5-2E2C-4D75-B662-88A1442B03F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61D6-9091-49E9-BEDB-F78CBEC09A50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/>
            <a:t>Lightworks</a:t>
          </a:r>
          <a:endParaRPr lang="en-US" sz="2500" kern="1200"/>
        </a:p>
      </dsp:txBody>
      <dsp:txXfrm>
        <a:off x="1435590" y="1554201"/>
        <a:ext cx="4732020" cy="1242935"/>
      </dsp:txXfrm>
    </dsp:sp>
    <dsp:sp modelId="{A1A5A2C6-518C-4C5D-A8BA-CD84897C9EC4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Features</a:t>
          </a:r>
          <a:r>
            <a:rPr lang="en-GB" sz="1100" b="0" i="0" kern="1200"/>
            <a:t>: Professional video editing with multi-cam editing, real-time effects, and advanced trimming; export to 720p for free version.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Platforms</a:t>
          </a:r>
          <a:r>
            <a:rPr lang="en-GB" sz="1100" b="0" i="0" kern="1200"/>
            <a:t>: Windows, macOS, Linux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Download</a:t>
          </a:r>
          <a:r>
            <a:rPr lang="en-GB" sz="1100" b="0" i="0" kern="1200"/>
            <a:t>: </a:t>
          </a:r>
          <a:r>
            <a:rPr lang="en-GB" sz="1100" b="0" i="0" kern="1200">
              <a:hlinkClick xmlns:r="http://schemas.openxmlformats.org/officeDocument/2006/relationships" r:id="rId6"/>
            </a:rPr>
            <a:t>Lightworks</a:t>
          </a:r>
          <a:endParaRPr lang="en-US" sz="1100" kern="1200"/>
        </a:p>
      </dsp:txBody>
      <dsp:txXfrm>
        <a:off x="6167610" y="1554201"/>
        <a:ext cx="4347989" cy="1242935"/>
      </dsp:txXfrm>
    </dsp:sp>
    <dsp:sp modelId="{03CA810A-DE7E-4992-94AB-4975909012B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97A4C-6A40-4A90-9AFF-4F7C61057B4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99687-F356-478F-85B2-FE364CB4F63B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/>
            <a:t>iMovie</a:t>
          </a:r>
          <a:endParaRPr lang="en-US" sz="2500" kern="1200"/>
        </a:p>
      </dsp:txBody>
      <dsp:txXfrm>
        <a:off x="1435590" y="3107870"/>
        <a:ext cx="4732020" cy="1242935"/>
      </dsp:txXfrm>
    </dsp:sp>
    <dsp:sp modelId="{ECB39300-D154-4C61-90DB-DB72E9994D38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Features</a:t>
          </a:r>
          <a:r>
            <a:rPr lang="en-GB" sz="1100" b="0" i="0" kern="1200"/>
            <a:t>: Intuitive interface, supports 4K video, built-in templates and themes, seamless integration with Apple devices.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Platforms</a:t>
          </a:r>
          <a:r>
            <a:rPr lang="en-GB" sz="1100" b="0" i="0" kern="1200"/>
            <a:t>: macOS, iOS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i="0" kern="1200"/>
            <a:t>Download</a:t>
          </a:r>
          <a:r>
            <a:rPr lang="en-GB" sz="1100" b="0" i="0" kern="1200"/>
            <a:t>: </a:t>
          </a:r>
          <a:r>
            <a:rPr lang="en-GB" sz="1100" b="0" i="0" kern="1200">
              <a:hlinkClick xmlns:r="http://schemas.openxmlformats.org/officeDocument/2006/relationships" r:id="rId9"/>
            </a:rPr>
            <a:t>iMovie</a:t>
          </a:r>
          <a:endParaRPr lang="en-US" sz="1100" kern="1200"/>
        </a:p>
      </dsp:txBody>
      <dsp:txXfrm>
        <a:off x="6167610" y="3107870"/>
        <a:ext cx="434798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DA2D4-EF82-905F-E386-30C8C589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397DD-BD96-BD8F-E912-1601BB5AE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D706-C271-25E0-8395-78B0E43E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E1ACB-A1A9-3739-06CC-55E9B72E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7DE49-34E5-9E3D-2A4D-69786ECA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A246-83AE-0E57-38EE-66DF4EA3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5B837-3EBD-D147-7510-52358E0FB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DD351-604F-306A-1301-31E2A05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9CC69-0F44-DA61-D238-86C4BD87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40965-977E-FA19-1D9C-3FA7E738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34696-71AA-EF5E-57F2-60EA8D8A5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439FB-DD3F-8AF3-57FB-67CA76BFA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C80F6-8D76-48CB-774A-2D5B7779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6D337-C950-9163-D478-0BAF6FC2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FE19-3629-0038-EF60-376197A9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5CF5-6F5D-5502-5551-F907250F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92ED-9DF4-D22F-B6E1-2501DA53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ACBD-7132-57A1-21F4-9A521830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635EA-BA6B-1FF8-2769-7FF53050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C4B72-AFDA-EE2E-1038-B3125857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5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A1D4-AC2A-FE7E-2EA7-CB14F061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E42DA-F959-EE8C-C67E-52C191F97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BBE6D-ACF1-33AC-54D0-51973037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118D-8E5D-5A71-1FD3-35D23ACF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8DF9-12CD-ADE6-C30D-168960B1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8C97-804F-00CD-54CD-A3888E10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A698-4AA6-049E-3BAC-77E15932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B8023-75FF-8037-028A-E5144FA51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F779C-666E-5469-5C05-FD8DEDED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F7361-A57C-0EA3-AC52-31B749A3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DB772-44A8-9DC6-308F-4C020A3E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0F92-A5A7-9833-A61A-E458FB34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CB82-F1D9-AD6B-4EB0-6E7DB85AA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72DF1-7DB1-EF39-02D4-FA8F71815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5B80E-3CC1-838D-52CF-FAB426C61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995E5-EACA-3C5D-2C2B-E798056A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6ADCD-5ACC-4C62-D909-8AC17FF9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DC0D2-F1A6-04B7-3495-447AC760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50FC5-D9E9-04E2-5D6D-0389C1DC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3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03C5-6938-E954-7927-D82B8402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01C6F0-8C33-50A1-CA01-3EBD0615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4F463-4EAF-81B8-7267-36580BAA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13C7D-B059-C2CF-36C3-F4E040F3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87F85-AF2C-7D58-14FC-A4810297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7C17D-0753-9901-A3F7-99D05FCB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61971-FEF7-4656-A75C-3C76BD44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F7B1-0498-1C7F-95DC-4A70743B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52FD-626F-E82F-C84E-6660F9BC7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74721-0FDF-74DD-19DC-13813A2B6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C226D-796A-F113-816A-F3369CBF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9825C-9AE0-093B-6E74-17CF6EC9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0C988-FA0B-9610-1305-45E2395E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0A71-5735-2A45-53FA-9E72BD69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59476-678E-410C-C433-C737C9ED2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000DE-983B-A84D-BD34-2A208D5C2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5BC56-B621-A3E6-0D32-5C577FFB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76044-33ED-06ED-DC41-B0626552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D5843-B83F-2BC4-4482-DB547F8F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3" name="voltag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863BBC-9FD1-4EBA-3125-B22F558D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752F8-6FEC-6FC3-729F-7E11E23D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BE80-0F85-86C6-07CC-E57335910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D02D-FDB0-4943-A36A-21CBA663306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529C-2312-9CC8-A524-41FCAFDEA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02EA5-0692-0574-8340-7633F1FD2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2F21-6CE9-43C8-BBDC-EF9C9D271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4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13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14" name="voltag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filmfreeway.com/MoonHallSchoolFilmFestiv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apps.apple.com/us/app/stop-motion-studio/id4416512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cut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audio" Target="../media/audio1.wav"/><Relationship Id="rId5" Type="http://schemas.openxmlformats.org/officeDocument/2006/relationships/image" Target="../media/image17.jpeg"/><Relationship Id="rId10" Type="http://schemas.microsoft.com/office/2007/relationships/diagramDrawing" Target="../diagrams/drawing2.xml"/><Relationship Id="rId4" Type="http://schemas.openxmlformats.org/officeDocument/2006/relationships/hyperlink" Target="https://www.pexels.com/photo/adobe-cuts-editing-filmmaker-1767783/" TargetMode="External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wLH9O8a4UI?feature=oembed" TargetMode="External"/><Relationship Id="rId6" Type="http://schemas.openxmlformats.org/officeDocument/2006/relationships/hyperlink" Target="https://www.youtube.com/watch?v=RErtkfQ8Zpg" TargetMode="External"/><Relationship Id="rId5" Type="http://schemas.openxmlformats.org/officeDocument/2006/relationships/hyperlink" Target="https://www.youtube.com/watch?v=CwLH9O8a4UI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moonhallschoolreigate.co.uk/moon-hall-community/moon-hall-film-festiva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ayacnet.com/ya-puedes-pagar-amazon-prime-con-tarjetas-de-regalo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nF9HIMmpy0?feature=oembed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votanimator.net/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www.newgrounds.com/art/view/jobiwobigames/pivot-animation-1" TargetMode="Externa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1FFB7-8484-F03B-03D7-D73E5DB0F6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9BBE7-0F47-8188-0ED0-D994AC3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baseline="30000" dirty="0">
                <a:latin typeface="28 Days Later" panose="020B0603050302020204" pitchFamily="34" charset="0"/>
              </a:rPr>
              <a:t>8th</a:t>
            </a:r>
            <a:r>
              <a:rPr lang="en-GB" dirty="0">
                <a:latin typeface="28 Days Later" panose="020B0603050302020204" pitchFamily="34" charset="0"/>
              </a:rPr>
              <a:t> Film Festival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AFFBE0-A0B7-C9F0-1303-8D624724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500" dirty="0"/>
              <a:t>🎬 </a:t>
            </a:r>
            <a:r>
              <a:rPr lang="en-GB" sz="1500" b="1" dirty="0"/>
              <a:t>Make a Film. Get Seen. Win Big.</a:t>
            </a:r>
            <a:r>
              <a:rPr lang="en-GB" sz="1500" dirty="0"/>
              <a:t> 🎬</a:t>
            </a:r>
          </a:p>
          <a:p>
            <a:pPr>
              <a:buNone/>
            </a:pPr>
            <a:r>
              <a:rPr lang="en-GB" sz="1500" dirty="0"/>
              <a:t>Are you a student with a passion for film? Now’s your chance!</a:t>
            </a:r>
          </a:p>
          <a:p>
            <a:pPr>
              <a:buNone/>
            </a:pPr>
            <a:r>
              <a:rPr lang="en-GB" sz="1500" dirty="0"/>
              <a:t>Create a </a:t>
            </a:r>
            <a:r>
              <a:rPr lang="en-GB" sz="1500" b="1" dirty="0"/>
              <a:t>1–3-minute short film</a:t>
            </a:r>
            <a:r>
              <a:rPr lang="en-GB" sz="1500" dirty="0"/>
              <a:t> and you could have it </a:t>
            </a:r>
            <a:r>
              <a:rPr lang="en-GB" sz="1500" b="1" dirty="0"/>
              <a:t>screened to a national audience</a:t>
            </a:r>
            <a:r>
              <a:rPr lang="en-GB" sz="1500" dirty="0"/>
              <a:t> — plus a chance to </a:t>
            </a:r>
            <a:r>
              <a:rPr lang="en-GB" sz="1500" b="1" dirty="0"/>
              <a:t>win a prize!</a:t>
            </a:r>
            <a:endParaRPr lang="en-GB" sz="1500" dirty="0"/>
          </a:p>
          <a:p>
            <a:pPr>
              <a:buNone/>
            </a:pPr>
            <a:r>
              <a:rPr lang="en-GB" sz="1500" dirty="0"/>
              <a:t>✅ Open to </a:t>
            </a:r>
            <a:r>
              <a:rPr lang="en-GB" sz="1500" b="1" dirty="0"/>
              <a:t>all school-aged students</a:t>
            </a:r>
            <a:r>
              <a:rPr lang="en-GB" sz="1500" dirty="0"/>
              <a:t> across the UK</a:t>
            </a:r>
            <a:br>
              <a:rPr lang="en-GB" sz="1500" dirty="0"/>
            </a:br>
            <a:r>
              <a:rPr lang="en-GB" sz="1500" dirty="0"/>
              <a:t>✅ </a:t>
            </a:r>
            <a:r>
              <a:rPr lang="en-GB" sz="1500" b="1" dirty="0"/>
              <a:t>Any genre welcome</a:t>
            </a:r>
            <a:r>
              <a:rPr lang="en-GB" sz="1500" dirty="0"/>
              <a:t> – drama</a:t>
            </a:r>
            <a:r>
              <a:rPr lang="en-GB" sz="1500"/>
              <a:t>, comedy, </a:t>
            </a:r>
            <a:r>
              <a:rPr lang="en-GB" sz="1500" dirty="0"/>
              <a:t>animation… you decide</a:t>
            </a:r>
            <a:br>
              <a:rPr lang="en-GB" sz="1500" dirty="0"/>
            </a:br>
            <a:r>
              <a:rPr lang="en-GB" sz="1500" dirty="0"/>
              <a:t>✅ </a:t>
            </a:r>
            <a:r>
              <a:rPr lang="en-GB" sz="1500" b="1" dirty="0"/>
              <a:t>Finalists</a:t>
            </a:r>
            <a:r>
              <a:rPr lang="en-GB" sz="1500" dirty="0"/>
              <a:t> will have their films shown at a </a:t>
            </a:r>
            <a:r>
              <a:rPr lang="en-GB" sz="1500" b="1" dirty="0"/>
              <a:t>special screening</a:t>
            </a:r>
            <a:br>
              <a:rPr lang="en-GB" sz="1500" dirty="0"/>
            </a:br>
            <a:r>
              <a:rPr lang="en-GB" sz="1500" dirty="0"/>
              <a:t>✅ </a:t>
            </a:r>
            <a:r>
              <a:rPr lang="en-GB" sz="1500" b="1" dirty="0"/>
              <a:t>Winners</a:t>
            </a:r>
            <a:r>
              <a:rPr lang="en-GB" sz="1500" dirty="0"/>
              <a:t> will receive exciting </a:t>
            </a:r>
            <a:r>
              <a:rPr lang="en-GB" sz="1500" b="1" dirty="0"/>
              <a:t>prizes and national recognition</a:t>
            </a:r>
            <a:endParaRPr lang="en-GB" sz="1500" dirty="0"/>
          </a:p>
          <a:p>
            <a:pPr>
              <a:buNone/>
            </a:pPr>
            <a:r>
              <a:rPr lang="en-GB" sz="1500" dirty="0"/>
              <a:t>🎥 </a:t>
            </a:r>
            <a:r>
              <a:rPr lang="en-GB" sz="1500" b="1" dirty="0"/>
              <a:t>Deadline:</a:t>
            </a:r>
            <a:r>
              <a:rPr lang="en-GB" sz="1500" dirty="0"/>
              <a:t> Friday 20th June</a:t>
            </a:r>
            <a:br>
              <a:rPr lang="en-GB" sz="1500" dirty="0"/>
            </a:br>
            <a:r>
              <a:rPr lang="en-GB" sz="1500" dirty="0"/>
              <a:t>📩 </a:t>
            </a:r>
            <a:r>
              <a:rPr lang="en-GB" sz="1500" b="1" dirty="0"/>
              <a:t>Submit your film here:</a:t>
            </a:r>
            <a:r>
              <a:rPr lang="en-GB" sz="1500" dirty="0"/>
              <a:t> </a:t>
            </a:r>
            <a:r>
              <a:rPr lang="en-GB" sz="1500" dirty="0">
                <a:hlinkClick r:id="rId4"/>
              </a:rPr>
              <a:t>https://filmfreeway.com/MoonHallSchoolFilmFestival</a:t>
            </a:r>
            <a:endParaRPr lang="en-GB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206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5" name="voltag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FB4BB-2822-3E5B-5A5E-601EF3A1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 b="1">
                <a:highlight>
                  <a:srgbClr val="FFFFFF"/>
                </a:highlight>
                <a:latin typeface="ui-sans-serif"/>
              </a:rPr>
              <a:t>Stop Motion Studio</a:t>
            </a:r>
            <a:br>
              <a:rPr lang="en-GB" sz="5400">
                <a:highlight>
                  <a:srgbClr val="FFFFFF"/>
                </a:highlight>
                <a:latin typeface="ui-sans-serif"/>
              </a:rPr>
            </a:br>
            <a:endParaRPr lang="en-GB" sz="5400"/>
          </a:p>
        </p:txBody>
      </p:sp>
      <p:pic>
        <p:nvPicPr>
          <p:cNvPr id="5" name="Picture 4" descr="Sound wave pattern on pixilated monitor">
            <a:extLst>
              <a:ext uri="{FF2B5EF4-FFF2-40B4-BE49-F238E27FC236}">
                <a16:creationId xmlns:a16="http://schemas.microsoft.com/office/drawing/2014/main" id="{8A896559-410D-EB1E-D5D0-AE86CBD4A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82" r="3188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8A1B-2021-31A3-CCF3-7238624BA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742950" lvl="1" indent="-285750">
              <a:buFont typeface="+mj-lt"/>
              <a:buAutoNum type="arabicPeriod"/>
            </a:pPr>
            <a:r>
              <a:rPr lang="en-GB" sz="2200" b="1" i="0">
                <a:effectLst/>
                <a:highlight>
                  <a:srgbClr val="FFFFFF"/>
                </a:highlight>
                <a:latin typeface="ui-sans-serif"/>
              </a:rPr>
              <a:t>Features</a:t>
            </a:r>
            <a:r>
              <a:rPr lang="en-GB" sz="2200" b="0" i="0">
                <a:effectLst/>
                <a:highlight>
                  <a:srgbClr val="FFFFFF"/>
                </a:highlight>
                <a:latin typeface="ui-sans-serif"/>
              </a:rPr>
              <a:t>: Create stop motion animations, overlay mode for easy positioning, frame-by-frame editor, green screen support, audio effects and voice recording.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200" b="1" i="0">
                <a:effectLst/>
                <a:highlight>
                  <a:srgbClr val="FFFFFF"/>
                </a:highlight>
                <a:latin typeface="ui-sans-serif"/>
              </a:rPr>
              <a:t>Download</a:t>
            </a:r>
            <a:r>
              <a:rPr lang="en-GB" sz="2200" b="0" i="0">
                <a:effectLst/>
                <a:highlight>
                  <a:srgbClr val="FFFFFF"/>
                </a:highlight>
                <a:latin typeface="ui-sans-serif"/>
              </a:rPr>
              <a:t>: </a:t>
            </a:r>
            <a:r>
              <a:rPr lang="en-GB" sz="2200" b="0" i="0" u="none" strike="noStrike">
                <a:effectLst/>
                <a:highlight>
                  <a:srgbClr val="FFFFFF"/>
                </a:highlight>
                <a:latin typeface="ui-sans-serif"/>
                <a:hlinkClick r:id="rId4"/>
              </a:rPr>
              <a:t>Stop Motion Studio on App Store</a:t>
            </a:r>
            <a:endParaRPr lang="en-GB" sz="2200" b="0" i="0" u="none" strike="noStrike"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GB" sz="2200" b="0" i="0">
                <a:effectLst/>
                <a:highlight>
                  <a:srgbClr val="FFFFFF"/>
                </a:highlight>
                <a:latin typeface="ui-sans-serif"/>
              </a:rPr>
              <a:t>IPAD and Iphone</a:t>
            </a:r>
          </a:p>
          <a:p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42903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5" name="voltag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D767B-CFBB-21B6-FDB6-C5F0A8E6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Cap-Cut – Video Editing – Free Software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6509-DA34-F7CB-D5E2-FE3626184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🎬 </a:t>
            </a:r>
            <a:r>
              <a:rPr lang="en-GB" b="1" dirty="0" err="1"/>
              <a:t>CapCut</a:t>
            </a:r>
            <a:r>
              <a:rPr lang="en-GB" b="1" dirty="0"/>
              <a:t> - Your All-in-One Video Editor!</a:t>
            </a:r>
            <a:br>
              <a:rPr lang="en-GB" dirty="0"/>
            </a:br>
            <a:r>
              <a:rPr lang="en-GB" dirty="0"/>
              <a:t>Edit like a pro with </a:t>
            </a:r>
            <a:r>
              <a:rPr lang="en-GB" dirty="0" err="1"/>
              <a:t>CapCut</a:t>
            </a:r>
            <a:r>
              <a:rPr lang="en-GB" dirty="0"/>
              <a:t> — the ultimate free video editor for creators! Add effects, transitions, music, auto captions, and more with just a few taps. Perfect for </a:t>
            </a:r>
            <a:r>
              <a:rPr lang="en-GB" dirty="0" err="1"/>
              <a:t>TikToks</a:t>
            </a:r>
            <a:r>
              <a:rPr lang="en-GB" dirty="0"/>
              <a:t>, Reels, YouTube videos, or cinematic edits.</a:t>
            </a:r>
            <a:br>
              <a:rPr lang="en-GB" dirty="0"/>
            </a:br>
            <a:r>
              <a:rPr lang="en-GB" dirty="0"/>
              <a:t>✨ Easy to use | 🎵 Trending sounds | 🪄 AI tools | 📱 Mobile-friendly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https://www.capcut.com/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4" name="voltag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E32981-C02E-4705-8ABB-6E85C7AE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BE58A-AB3E-F7FD-3500-CC27FDEED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54" y="740941"/>
            <a:ext cx="6990686" cy="2057121"/>
          </a:xfrm>
        </p:spPr>
        <p:txBody>
          <a:bodyPr anchor="b">
            <a:normAutofit/>
          </a:bodyPr>
          <a:lstStyle/>
          <a:p>
            <a:r>
              <a:rPr lang="en-GB" sz="4000"/>
              <a:t>Free Software</a:t>
            </a:r>
            <a:br>
              <a:rPr lang="en-GB" sz="4000"/>
            </a:br>
            <a:r>
              <a:rPr lang="en-GB" sz="1600"/>
              <a:t>Here are some popular free video editing software options, suitable for various platforms</a:t>
            </a:r>
            <a:br>
              <a:rPr lang="en-GB" sz="1600"/>
            </a:br>
            <a:endParaRPr lang="en-GB" sz="4000"/>
          </a:p>
        </p:txBody>
      </p:sp>
      <p:pic>
        <p:nvPicPr>
          <p:cNvPr id="7" name="Picture 6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0570DACD-DE2F-B2C7-5ABB-905F0783D1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814" r="11800" b="3"/>
          <a:stretch/>
        </p:blipFill>
        <p:spPr>
          <a:xfrm>
            <a:off x="838201" y="740948"/>
            <a:ext cx="3164958" cy="2057121"/>
          </a:xfrm>
          <a:prstGeom prst="rect">
            <a:avLst/>
          </a:prstGeom>
        </p:spPr>
      </p:pic>
      <p:pic>
        <p:nvPicPr>
          <p:cNvPr id="6" name="Picture 5" descr="A close-up of a blue and green background&#10;&#10;Description automatically generated">
            <a:extLst>
              <a:ext uri="{FF2B5EF4-FFF2-40B4-BE49-F238E27FC236}">
                <a16:creationId xmlns:a16="http://schemas.microsoft.com/office/drawing/2014/main" id="{9C2976E3-46EC-EDE6-49E1-AC167C1805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285" b="3"/>
          <a:stretch/>
        </p:blipFill>
        <p:spPr>
          <a:xfrm>
            <a:off x="838201" y="2950528"/>
            <a:ext cx="3164958" cy="316652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3036F3-2A99-1182-D347-51C5B545A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38414"/>
              </p:ext>
            </p:extLst>
          </p:nvPr>
        </p:nvGraphicFramePr>
        <p:xfrm>
          <a:off x="4354254" y="2977935"/>
          <a:ext cx="6990686" cy="315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467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11" name="voltag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F6FC-8A34-E2E1-FBA9-8CF84BEB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Free Video editing software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5DA6DE1-27E4-D1DC-5AB8-E3506FB672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88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8" name="voltag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ADC3C-081C-61B5-7BA7-B82266CE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 sz="4100">
                <a:solidFill>
                  <a:srgbClr val="FFFFFF"/>
                </a:solidFill>
              </a:rPr>
              <a:t>How to Send Videos to besimh@moonhall.co.uk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4F604-74A6-0746-46EC-C69CDF8A4916}"/>
              </a:ext>
            </a:extLst>
          </p:cNvPr>
          <p:cNvSpPr>
            <a:spLocks/>
          </p:cNvSpPr>
          <p:nvPr/>
        </p:nvSpPr>
        <p:spPr>
          <a:xfrm>
            <a:off x="1197014" y="1800911"/>
            <a:ext cx="9803831" cy="4056809"/>
          </a:xfrm>
          <a:prstGeom prst="rect">
            <a:avLst/>
          </a:prstGeom>
        </p:spPr>
        <p:txBody>
          <a:bodyPr/>
          <a:lstStyle/>
          <a:p>
            <a:pPr defTabSz="850392">
              <a:spcAft>
                <a:spcPts val="600"/>
              </a:spcAft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 the tutorial </a:t>
            </a:r>
            <a:endParaRPr lang="en-GB"/>
          </a:p>
        </p:txBody>
      </p:sp>
      <p:pic>
        <p:nvPicPr>
          <p:cNvPr id="4" name="Online Media 3" title="WeTransfer Tutorial - Transfer Large Files Online">
            <a:hlinkClick r:id="" action="ppaction://media"/>
            <a:extLst>
              <a:ext uri="{FF2B5EF4-FFF2-40B4-BE49-F238E27FC236}">
                <a16:creationId xmlns:a16="http://schemas.microsoft.com/office/drawing/2014/main" id="{71571DD6-053D-946F-90A3-04F795FC37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5098" y="2254446"/>
            <a:ext cx="5197071" cy="3897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0C6A0-CABA-6539-C560-23091C5D0DA7}"/>
              </a:ext>
            </a:extLst>
          </p:cNvPr>
          <p:cNvSpPr txBox="1"/>
          <p:nvPr/>
        </p:nvSpPr>
        <p:spPr>
          <a:xfrm>
            <a:off x="6514929" y="2190575"/>
            <a:ext cx="4701972" cy="324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392">
              <a:spcAft>
                <a:spcPts val="600"/>
              </a:spcAft>
            </a:pPr>
            <a:endParaRPr lang="en-GB" sz="1674" kern="1200">
              <a:solidFill>
                <a:schemeClr val="tx1"/>
              </a:solidFill>
              <a:latin typeface="+mn-lt"/>
              <a:ea typeface="+mn-ea"/>
              <a:cs typeface="+mn-cs"/>
              <a:hlinkClick r:id="rId5"/>
            </a:endParaRPr>
          </a:p>
          <a:p>
            <a:pPr defTabSz="850392">
              <a:spcAft>
                <a:spcPts val="600"/>
              </a:spcAft>
            </a:pPr>
            <a:r>
              <a:rPr lang="en-GB" sz="1674">
                <a:hlinkClick r:id="rId5"/>
              </a:rPr>
              <a:t>How to upload and share your video.</a:t>
            </a:r>
          </a:p>
          <a:p>
            <a:pPr defTabSz="850392">
              <a:spcAft>
                <a:spcPts val="600"/>
              </a:spcAft>
            </a:pPr>
            <a:endParaRPr lang="en-GB" sz="1674" kern="1200">
              <a:solidFill>
                <a:schemeClr val="tx1"/>
              </a:solidFill>
              <a:latin typeface="+mn-lt"/>
              <a:ea typeface="+mn-ea"/>
              <a:cs typeface="+mn-cs"/>
              <a:hlinkClick r:id="rId5"/>
            </a:endParaRPr>
          </a:p>
          <a:p>
            <a:pPr defTabSz="850392">
              <a:spcAft>
                <a:spcPts val="600"/>
              </a:spcAft>
            </a:pPr>
            <a:r>
              <a:rPr lang="en-GB" sz="1674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WeTransfer Tutorial - Transfer Large Files Online (youtube.com)</a:t>
            </a:r>
            <a:endParaRPr lang="en-GB" sz="1674"/>
          </a:p>
          <a:p>
            <a:pPr defTabSz="850392">
              <a:spcAft>
                <a:spcPts val="600"/>
              </a:spcAft>
            </a:pPr>
            <a:endParaRPr lang="en-GB" sz="1674"/>
          </a:p>
          <a:p>
            <a:pPr defTabSz="850392">
              <a:spcAft>
                <a:spcPts val="600"/>
              </a:spcAft>
            </a:pPr>
            <a:endParaRPr lang="en-GB" sz="1674"/>
          </a:p>
          <a:p>
            <a:pPr defTabSz="850392">
              <a:spcAft>
                <a:spcPts val="600"/>
              </a:spcAft>
            </a:pPr>
            <a:r>
              <a:rPr lang="en-GB" sz="1674"/>
              <a:t>How to share on </a:t>
            </a:r>
            <a:r>
              <a:rPr lang="en-GB" sz="1674" err="1"/>
              <a:t>onedrive</a:t>
            </a:r>
            <a:endParaRPr lang="en-GB" sz="1674"/>
          </a:p>
          <a:p>
            <a:pPr defTabSz="850392">
              <a:spcAft>
                <a:spcPts val="600"/>
              </a:spcAft>
            </a:pPr>
            <a:r>
              <a:rPr lang="en-GB">
                <a:hlinkClick r:id="rId6"/>
              </a:rPr>
              <a:t>Office 365 - Sharing a OneDrive File &amp; Setting Permissions (youtube.com)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7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3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7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oster for a movie&#10;&#10;AI-generated content may be incorrect.">
            <a:extLst>
              <a:ext uri="{FF2B5EF4-FFF2-40B4-BE49-F238E27FC236}">
                <a16:creationId xmlns:a16="http://schemas.microsoft.com/office/drawing/2014/main" id="{3AE56A0D-5685-3911-6E60-2B0BA22E2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9BBE7-0F47-8188-0ED0-D994AC3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28 Days Later" panose="020B0603050302020204" pitchFamily="34" charset="0"/>
              </a:rPr>
              <a:t>The Festival itself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AFFBE0-A0B7-C9F0-1303-8D624724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Students will be able to come to school on July 4</a:t>
            </a:r>
            <a:r>
              <a:rPr lang="en-GB" baseline="30000" dirty="0"/>
              <a:t>th</a:t>
            </a:r>
            <a:r>
              <a:rPr lang="en-GB" dirty="0"/>
              <a:t> as any film characters, there will also be interest in opportunity to win a prize.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There will be Workshops arranged for Students who express an interest in Film and Performing Art.</a:t>
            </a:r>
          </a:p>
        </p:txBody>
      </p:sp>
    </p:spTree>
    <p:extLst>
      <p:ext uri="{BB962C8B-B14F-4D97-AF65-F5344CB8AC3E}">
        <p14:creationId xmlns:p14="http://schemas.microsoft.com/office/powerpoint/2010/main" val="3118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5" name="voltag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405A1-BB66-7461-235B-7F4FDD5A3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2CEFA8AF-08E5-5C3E-C81B-4595BC880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oster for a movie&#10;&#10;AI-generated content may be incorrect.">
            <a:extLst>
              <a:ext uri="{FF2B5EF4-FFF2-40B4-BE49-F238E27FC236}">
                <a16:creationId xmlns:a16="http://schemas.microsoft.com/office/drawing/2014/main" id="{890A4222-2BDA-CC5B-53E1-250647F8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6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5" name="!!Arc">
            <a:extLst>
              <a:ext uri="{FF2B5EF4-FFF2-40B4-BE49-F238E27FC236}">
                <a16:creationId xmlns:a16="http://schemas.microsoft.com/office/drawing/2014/main" id="{F66F848D-9438-CBE3-CB7E-4CF79F2C1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5DE3C-38F9-D8E3-9CCF-D2547D87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28 Days Later" panose="020B0603050302020204" pitchFamily="34" charset="0"/>
              </a:rPr>
              <a:t>Theme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5CE037-6138-370F-95EA-B9A4D662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200" b="1" dirty="0"/>
              <a:t>Stuck on a theme?</a:t>
            </a:r>
            <a:br>
              <a:rPr lang="en-GB" sz="2200" dirty="0"/>
            </a:br>
            <a:r>
              <a:rPr lang="en-GB" sz="2200" dirty="0"/>
              <a:t>🎭 Take a look at our suggested themes for inspiration:</a:t>
            </a:r>
            <a:br>
              <a:rPr lang="en-GB" sz="2200" dirty="0"/>
            </a:br>
            <a:r>
              <a:rPr lang="en-GB" sz="2200" dirty="0"/>
              <a:t>🔗 </a:t>
            </a:r>
            <a:r>
              <a:rPr lang="en-GB" sz="2200" dirty="0">
                <a:hlinkClick r:id="rId4"/>
              </a:rPr>
              <a:t>https://www.moonhallschoolreigate.co.uk/moon-hall-community/moon-hall-film-festival</a:t>
            </a:r>
            <a:endParaRPr lang="en-GB" sz="2200" dirty="0"/>
          </a:p>
          <a:p>
            <a:pPr>
              <a:buNone/>
            </a:pPr>
            <a:r>
              <a:rPr lang="en-GB" sz="2200" dirty="0"/>
              <a:t>Got questions or need more info?</a:t>
            </a:r>
            <a:br>
              <a:rPr lang="en-GB" sz="2200" dirty="0"/>
            </a:br>
            <a:r>
              <a:rPr lang="en-GB" sz="2200" dirty="0"/>
              <a:t>📧 </a:t>
            </a:r>
            <a:r>
              <a:rPr lang="en-GB" sz="2200" b="1" dirty="0"/>
              <a:t>filmfest@moonhall.co.uk</a:t>
            </a:r>
            <a:endParaRPr lang="en-GB" sz="2200" dirty="0"/>
          </a:p>
          <a:p>
            <a:pPr>
              <a:buNone/>
            </a:pPr>
            <a:r>
              <a:rPr lang="en-GB" sz="2200" dirty="0"/>
              <a:t>Whether you film on a phone or a camera – we want to see </a:t>
            </a:r>
            <a:r>
              <a:rPr lang="en-GB" sz="2200" b="1" dirty="0"/>
              <a:t>your story</a:t>
            </a:r>
            <a:r>
              <a:rPr lang="en-GB" sz="2200" dirty="0"/>
              <a:t>.</a:t>
            </a:r>
          </a:p>
          <a:p>
            <a:r>
              <a:rPr lang="en-GB" sz="2200" b="1" dirty="0"/>
              <a:t>Lights. Camera. Your moment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810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5" name="voltag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E9BBE7-0F47-8188-0ED0-D994AC3A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28 Days Later" panose="020B0603050302020204" pitchFamily="34" charset="0"/>
              </a:rPr>
              <a:t> 8</a:t>
            </a:r>
            <a:r>
              <a:rPr lang="en-GB" sz="4000" baseline="30000">
                <a:latin typeface="28 Days Later" panose="020B0603050302020204" pitchFamily="34" charset="0"/>
              </a:rPr>
              <a:t>th</a:t>
            </a:r>
            <a:r>
              <a:rPr lang="en-GB" sz="4000">
                <a:latin typeface="28 Days Later" panose="020B0603050302020204" pitchFamily="34" charset="0"/>
              </a:rPr>
              <a:t> Film Festival </a:t>
            </a:r>
          </a:p>
        </p:txBody>
      </p:sp>
      <p:graphicFrame>
        <p:nvGraphicFramePr>
          <p:cNvPr id="131" name="Content Placeholder 8">
            <a:extLst>
              <a:ext uri="{FF2B5EF4-FFF2-40B4-BE49-F238E27FC236}">
                <a16:creationId xmlns:a16="http://schemas.microsoft.com/office/drawing/2014/main" id="{4A69C676-8D15-3908-1B9B-6B85FCEDC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842548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0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8" name="voltag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4CE52-9B53-D20D-4AEC-8E5F0D02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45" y="283111"/>
            <a:ext cx="10515600" cy="1325563"/>
          </a:xfrm>
        </p:spPr>
        <p:txBody>
          <a:bodyPr/>
          <a:lstStyle/>
          <a:p>
            <a:r>
              <a:rPr lang="en-GB"/>
              <a:t>Prizes and Trophies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3EE-D49A-CB6E-F6C4-02C3991D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93218" cy="45984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/>
              <a:t>🏆 Main Award Categories</a:t>
            </a:r>
          </a:p>
          <a:p>
            <a:pPr algn="ctr"/>
            <a:r>
              <a:rPr lang="en-GB" dirty="0"/>
              <a:t>Best Film (Overall Winner)</a:t>
            </a:r>
          </a:p>
          <a:p>
            <a:pPr algn="ctr"/>
            <a:r>
              <a:rPr lang="en-GB" dirty="0"/>
              <a:t>Best Storytelling</a:t>
            </a:r>
          </a:p>
          <a:p>
            <a:pPr algn="ctr"/>
            <a:r>
              <a:rPr lang="en-GB" dirty="0"/>
              <a:t>Best Cinematography</a:t>
            </a:r>
          </a:p>
          <a:p>
            <a:pPr algn="ctr"/>
            <a:r>
              <a:rPr lang="en-GB" dirty="0"/>
              <a:t>Best Editing</a:t>
            </a:r>
          </a:p>
          <a:p>
            <a:pPr algn="ctr"/>
            <a:r>
              <a:rPr lang="en-GB" dirty="0"/>
              <a:t>Audience Choice Award</a:t>
            </a:r>
          </a:p>
          <a:p>
            <a:pPr algn="ctr"/>
            <a:r>
              <a:rPr lang="en-GB" dirty="0"/>
              <a:t>🎖 Special Mentions</a:t>
            </a:r>
          </a:p>
          <a:p>
            <a:pPr algn="ctr"/>
            <a:r>
              <a:rPr lang="en-GB" dirty="0"/>
              <a:t>Best Comedy</a:t>
            </a:r>
          </a:p>
          <a:p>
            <a:pPr algn="ctr"/>
            <a:r>
              <a:rPr lang="en-GB" dirty="0"/>
              <a:t>Best Horror/Thriller</a:t>
            </a:r>
          </a:p>
          <a:p>
            <a:pPr algn="ctr"/>
            <a:r>
              <a:rPr lang="en-GB" dirty="0"/>
              <a:t>Best Animation</a:t>
            </a:r>
          </a:p>
          <a:p>
            <a:pPr algn="ctr"/>
            <a:r>
              <a:rPr lang="en-GB" dirty="0"/>
              <a:t>Most Creative Idea</a:t>
            </a:r>
          </a:p>
          <a:p>
            <a:pPr algn="ctr"/>
            <a:r>
              <a:rPr lang="en-GB" dirty="0"/>
              <a:t>Rising Star (for effort and potential)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91622-D9E1-9A29-E157-806DD023C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87764"/>
            <a:ext cx="2232385" cy="2232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E1190-733F-BB34-2685-2BBA1D588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5544">
            <a:off x="9025588" y="398310"/>
            <a:ext cx="2428238" cy="2428238"/>
          </a:xfrm>
          <a:prstGeom prst="rect">
            <a:avLst/>
          </a:prstGeom>
        </p:spPr>
      </p:pic>
      <p:pic>
        <p:nvPicPr>
          <p:cNvPr id="7" name="Picture 6" descr="A close-up of a trophy&#10;&#10;Description automatically generated">
            <a:extLst>
              <a:ext uri="{FF2B5EF4-FFF2-40B4-BE49-F238E27FC236}">
                <a16:creationId xmlns:a16="http://schemas.microsoft.com/office/drawing/2014/main" id="{BD4EBED9-D0FC-AF1F-34EF-66E9D1BF2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864">
            <a:off x="9593095" y="2922909"/>
            <a:ext cx="1293224" cy="3417223"/>
          </a:xfrm>
          <a:prstGeom prst="rect">
            <a:avLst/>
          </a:prstGeom>
        </p:spPr>
      </p:pic>
      <p:pic>
        <p:nvPicPr>
          <p:cNvPr id="9" name="Picture 8" descr="A blue and white gift card with a letter&#10;&#10;Description automatically generated">
            <a:extLst>
              <a:ext uri="{FF2B5EF4-FFF2-40B4-BE49-F238E27FC236}">
                <a16:creationId xmlns:a16="http://schemas.microsoft.com/office/drawing/2014/main" id="{3B30262A-DAED-0792-0C3F-7A32839B2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514889">
            <a:off x="859048" y="1658266"/>
            <a:ext cx="2356154" cy="1515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51404-C845-4398-031D-DEB05A32668B}"/>
              </a:ext>
            </a:extLst>
          </p:cNvPr>
          <p:cNvSpPr txBox="1"/>
          <p:nvPr/>
        </p:nvSpPr>
        <p:spPr>
          <a:xfrm>
            <a:off x="763185" y="6858000"/>
            <a:ext cx="44215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ayacnet.com/ya-puedes-pagar-amazon-prime-con-tarjetas-de-regalo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93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9" name="voltag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FA75A-6F9D-8CF7-896D-51A52D3F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>
                <a:latin typeface="28 Days Later" panose="020B0603050302020204" pitchFamily="34" charset="0"/>
              </a:rPr>
              <a:t>Rules for Film Festival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oster for a movie&#10;&#10;AI-generated content may be incorrect.">
            <a:extLst>
              <a:ext uri="{FF2B5EF4-FFF2-40B4-BE49-F238E27FC236}">
                <a16:creationId xmlns:a16="http://schemas.microsoft.com/office/drawing/2014/main" id="{13E4B96C-3A2A-E3FB-8ADD-855FF614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43" y="511293"/>
            <a:ext cx="400845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6C53-03AD-D8A0-B1B4-176906D2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300" dirty="0"/>
              <a:t>Eligibility: The film festival is open to all students aged 8 to 16 years old at Moon Hall School including other schools who have been invited.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Film Duration: Films or animations must be no longer than (3 Minutes) in duration.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Theme: Films Any film ideas, please all at the themes on websites. Although students are free to make any type of film.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Content: Films must be appropriate for all ages and must not contain any violence or adult themes.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Originality: Films must be the original work of the student or group of students submitting the film.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Credits: All films must include credits at the end, which must include the names of all participants and their roles in the making of the film.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Format: Films must be submitted in a digital format, such as mp4 or mov. A Films to be recorded and edited in HD or 4K formats and in 16:9 aspect ratio (wide screen).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300" dirty="0"/>
              <a:t>All submitted films, should be sent via OneDrive or WeTransfer must allow downloading by us in HD or 4K formats an in 16:9 aspect ratio.</a:t>
            </a:r>
          </a:p>
          <a:p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4482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type.wav"/>
          </p:stSnd>
        </p:sndAc>
      </p:transition>
    </mc:Choice>
    <mc:Fallback xmlns="">
      <p:transition spd="slow" advClick="0" advTm="15000">
        <p:push dir="u"/>
        <p:sndAc>
          <p:stSnd>
            <p:snd r:embed="rId4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C55C6-B986-E4BA-6A61-C6AAE20C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>
                <a:latin typeface="28 Days Later" panose="020B0603050302020204" pitchFamily="34" charset="0"/>
              </a:rPr>
              <a:t>Rules for Film Festival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oster for a movie&#10;&#10;AI-generated content may be incorrect.">
            <a:extLst>
              <a:ext uri="{FF2B5EF4-FFF2-40B4-BE49-F238E27FC236}">
                <a16:creationId xmlns:a16="http://schemas.microsoft.com/office/drawing/2014/main" id="{24CB6B08-9921-35B0-6785-A739FD814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43" y="511293"/>
            <a:ext cx="4008458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023D-9153-1AD4-A5F9-E0EF666EF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Submission: Films must be submitted by the submission deadline by June 20th 2025. </a:t>
            </a:r>
          </a:p>
          <a:p>
            <a:pPr marL="0" indent="0">
              <a:buNone/>
            </a:pPr>
            <a:r>
              <a:rPr lang="en-GB" sz="1500" dirty="0"/>
              <a:t>All submitted films via Freeway Film Festival. </a:t>
            </a:r>
          </a:p>
          <a:p>
            <a:pPr marL="0" indent="0">
              <a:buNone/>
            </a:pPr>
            <a:r>
              <a:rPr lang="en-GB" sz="1500" dirty="0"/>
              <a:t>Judging: Films will be judged by a panel of judges, and the decisions of the judges will be final.</a:t>
            </a:r>
          </a:p>
          <a:p>
            <a:pPr marL="0" indent="0">
              <a:buNone/>
            </a:pPr>
            <a:r>
              <a:rPr lang="en-GB" sz="1500" dirty="0"/>
              <a:t>Awards: Awards will be presented to the winners of the festival, which will include categories such as Best Film, Best Director, and Best Screenplay. Best Animation, Prizes will be TBC. </a:t>
            </a:r>
          </a:p>
          <a:p>
            <a:pPr marL="0" indent="0">
              <a:buNone/>
            </a:pPr>
            <a:r>
              <a:rPr lang="en-GB" sz="1500" dirty="0"/>
              <a:t>All films should use the English language. However, foreign language films that incorporate full English subtitles are permitted. </a:t>
            </a:r>
          </a:p>
          <a:p>
            <a:pPr marL="0" indent="0">
              <a:buNone/>
            </a:pPr>
            <a:r>
              <a:rPr lang="en-GB" sz="1500" dirty="0"/>
              <a:t>You are responsible for the content of your film. Therefore, you must ensure that the sound, music, and picture quality are cleared for public viewing.</a:t>
            </a:r>
          </a:p>
          <a:p>
            <a:pPr marL="0" indent="0">
              <a:buNone/>
            </a:pPr>
            <a:r>
              <a:rPr lang="en-GB" sz="1500" dirty="0"/>
              <a:t>All films will be reviewed by our panel and a selection of the best will be shown at the screening.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1850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4" name="voltag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6260B8FA-BF15-43F5-3BAE-83C5086B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/>
              <a:t>How to start off to make a film of choice </a:t>
            </a:r>
          </a:p>
        </p:txBody>
      </p:sp>
      <p:pic>
        <p:nvPicPr>
          <p:cNvPr id="4" name="Online Media 3" title="Film making for kids - How to create your own movie">
            <a:hlinkClick r:id="" action="ppaction://media"/>
            <a:extLst>
              <a:ext uri="{FF2B5EF4-FFF2-40B4-BE49-F238E27FC236}">
                <a16:creationId xmlns:a16="http://schemas.microsoft.com/office/drawing/2014/main" id="{E9F75E04-D6BB-1011-1258-153C381EC3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86053" y="2290936"/>
            <a:ext cx="7007702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3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677D6-675C-DB3F-205E-42B3E552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GB" b="1">
                <a:highlight>
                  <a:srgbClr val="FFFFFF"/>
                </a:highlight>
                <a:latin typeface="ui-sans-serif"/>
              </a:rPr>
              <a:t>Pivot Animator</a:t>
            </a:r>
            <a:br>
              <a:rPr lang="en-GB">
                <a:highlight>
                  <a:srgbClr val="FFFFFF"/>
                </a:highlight>
                <a:latin typeface="ui-sans-serif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0FE3-8A64-7E18-E499-5C4D1DEC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742950" lvl="1" indent="-285750">
              <a:buFont typeface="+mj-lt"/>
              <a:buAutoNum type="arabicPeriod"/>
            </a:pPr>
            <a:r>
              <a:rPr lang="en-GB" sz="1900" b="1" i="0">
                <a:effectLst/>
                <a:highlight>
                  <a:srgbClr val="FFFFFF"/>
                </a:highlight>
                <a:latin typeface="ui-sans-serif"/>
              </a:rPr>
              <a:t>Type</a:t>
            </a:r>
            <a:r>
              <a:rPr lang="en-GB" sz="1900" b="0" i="0">
                <a:effectLst/>
                <a:highlight>
                  <a:srgbClr val="FFFFFF"/>
                </a:highlight>
                <a:latin typeface="ui-sans-serif"/>
              </a:rPr>
              <a:t>: Stick Figure Animation Software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1900" b="1" i="0">
                <a:effectLst/>
                <a:highlight>
                  <a:srgbClr val="FFFFFF"/>
                </a:highlight>
                <a:latin typeface="ui-sans-serif"/>
              </a:rPr>
              <a:t>Website</a:t>
            </a:r>
            <a:r>
              <a:rPr lang="en-GB" sz="1900" b="0" i="0">
                <a:effectLst/>
                <a:highlight>
                  <a:srgbClr val="FFFFFF"/>
                </a:highlight>
                <a:latin typeface="ui-sans-serif"/>
              </a:rPr>
              <a:t>: </a:t>
            </a:r>
            <a:r>
              <a:rPr lang="en-GB" sz="1900" b="0" i="0" u="none" strike="noStrike">
                <a:effectLst/>
                <a:highlight>
                  <a:srgbClr val="FFFFFF"/>
                </a:highlight>
                <a:latin typeface="ui-sans-serif"/>
                <a:hlinkClick r:id="rId3"/>
              </a:rPr>
              <a:t>pivotanimator.net</a:t>
            </a:r>
            <a:endParaRPr lang="en-GB" sz="1900" b="0" i="0">
              <a:effectLst/>
              <a:highlight>
                <a:srgbClr val="FFFFFF"/>
              </a:highlight>
              <a:latin typeface="ui-sans-serif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GB" sz="1900" b="1" i="0">
                <a:effectLst/>
                <a:highlight>
                  <a:srgbClr val="FFFFFF"/>
                </a:highlight>
                <a:latin typeface="ui-sans-serif"/>
              </a:rPr>
              <a:t>Features</a:t>
            </a:r>
            <a:r>
              <a:rPr lang="en-GB" sz="1900" b="0" i="0">
                <a:effectLst/>
                <a:highlight>
                  <a:srgbClr val="FFFFFF"/>
                </a:highlight>
                <a:latin typeface="ui-sans-serif"/>
              </a:rPr>
              <a:t>: Easy-to-use stick figure animation tool; frame-by-frame animation with onion skinning; simple and intuitive interface; ability to create and import custom stick figures and backgrounds.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1900" b="1" i="0">
                <a:effectLst/>
                <a:highlight>
                  <a:srgbClr val="FFFFFF"/>
                </a:highlight>
                <a:latin typeface="ui-sans-serif"/>
              </a:rPr>
              <a:t>Platforms</a:t>
            </a:r>
            <a:r>
              <a:rPr lang="en-GB" sz="1900" b="0" i="0">
                <a:effectLst/>
                <a:highlight>
                  <a:srgbClr val="FFFFFF"/>
                </a:highlight>
                <a:latin typeface="ui-sans-serif"/>
              </a:rPr>
              <a:t>: Windows</a:t>
            </a:r>
          </a:p>
          <a:p>
            <a:endParaRPr lang="en-GB" sz="1900"/>
          </a:p>
          <a:p>
            <a:r>
              <a:rPr lang="en-GB" sz="1900"/>
              <a:t>Animation software used in school. </a:t>
            </a:r>
          </a:p>
        </p:txBody>
      </p:sp>
      <p:pic>
        <p:nvPicPr>
          <p:cNvPr id="5" name="Picture 4" descr="A black figure with red dots&#10;&#10;Description automatically generated">
            <a:extLst>
              <a:ext uri="{FF2B5EF4-FFF2-40B4-BE49-F238E27FC236}">
                <a16:creationId xmlns:a16="http://schemas.microsoft.com/office/drawing/2014/main" id="{24A2092B-71B0-12E2-CC2E-285DF9460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24338" y="717012"/>
            <a:ext cx="4450194" cy="5446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D5960-EACC-899F-3330-0448FA83B98E}"/>
              </a:ext>
            </a:extLst>
          </p:cNvPr>
          <p:cNvSpPr txBox="1"/>
          <p:nvPr/>
        </p:nvSpPr>
        <p:spPr>
          <a:xfrm>
            <a:off x="9148254" y="5963148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5" tooltip="https://www.newgrounds.com/art/view/jobiwobigames/pivot-animation-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:push dir="u"/>
        <p:sndAc>
          <p:stSnd>
            <p:snd r:embed="rId2" name="voltage.wav"/>
          </p:stSnd>
        </p:sndAc>
      </p:transition>
    </mc:Choice>
    <mc:Fallback xmlns="">
      <p:transition spd="slow" advClick="0" advTm="15000">
        <p:push dir="u"/>
        <p:sndAc>
          <p:stSnd>
            <p:snd r:embed="rId7" name="voltag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AA42AC922E64B838A63F94E9846B9" ma:contentTypeVersion="16" ma:contentTypeDescription="Create a new document." ma:contentTypeScope="" ma:versionID="574b960b792fd7df16247a2c802a171f">
  <xsd:schema xmlns:xsd="http://www.w3.org/2001/XMLSchema" xmlns:xs="http://www.w3.org/2001/XMLSchema" xmlns:p="http://schemas.microsoft.com/office/2006/metadata/properties" xmlns:ns2="9a25c871-960b-4c2e-81a0-3e7ac10bb494" xmlns:ns3="db046593-f33a-4539-be74-d3f60e7d58ee" targetNamespace="http://schemas.microsoft.com/office/2006/metadata/properties" ma:root="true" ma:fieldsID="fe3127d72c8892aeca1ab2119dd42a10" ns2:_="" ns3:_="">
    <xsd:import namespace="9a25c871-960b-4c2e-81a0-3e7ac10bb494"/>
    <xsd:import namespace="db046593-f33a-4539-be74-d3f60e7d58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5c871-960b-4c2e-81a0-3e7ac10bb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f991eb-c652-4acd-b5c5-3be2930136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46593-f33a-4539-be74-d3f60e7d58e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20404ef-5abb-4263-9213-4bb581a62c70}" ma:internalName="TaxCatchAll" ma:showField="CatchAllData" ma:web="db046593-f33a-4539-be74-d3f60e7d5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D08BE0-35F7-4757-A0EE-4F6CF5142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F08F8C-CB08-4D47-B2FF-C91C1D5C419A}">
  <ds:schemaRefs>
    <ds:schemaRef ds:uri="9a25c871-960b-4c2e-81a0-3e7ac10bb494"/>
    <ds:schemaRef ds:uri="db046593-f33a-4539-be74-d3f60e7d58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1192</Words>
  <Application>Microsoft Office PowerPoint</Application>
  <PresentationFormat>Widescreen</PresentationFormat>
  <Paragraphs>105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28 Days Later</vt:lpstr>
      <vt:lpstr>Arial</vt:lpstr>
      <vt:lpstr>Calibri</vt:lpstr>
      <vt:lpstr>Calibri Light</vt:lpstr>
      <vt:lpstr>ui-sans-serif</vt:lpstr>
      <vt:lpstr>Office Theme</vt:lpstr>
      <vt:lpstr>8th Film Festival</vt:lpstr>
      <vt:lpstr>The Festival itself</vt:lpstr>
      <vt:lpstr>Theme</vt:lpstr>
      <vt:lpstr> 8th Film Festival </vt:lpstr>
      <vt:lpstr>Prizes and Trophies</vt:lpstr>
      <vt:lpstr>Rules for Film Festival</vt:lpstr>
      <vt:lpstr>Rules for Film Festival</vt:lpstr>
      <vt:lpstr>PowerPoint Presentation</vt:lpstr>
      <vt:lpstr>Pivot Animator </vt:lpstr>
      <vt:lpstr>Stop Motion Studio </vt:lpstr>
      <vt:lpstr>Cap-Cut – Video Editing – Free Software </vt:lpstr>
      <vt:lpstr>Free Software Here are some popular free video editing software options, suitable for various platforms </vt:lpstr>
      <vt:lpstr>Free Video editing software </vt:lpstr>
      <vt:lpstr>How to Send Videos to besimh@moonhall.co.uk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Film Festival “gone in 60 Seconds” Film Challenge</dc:title>
  <dc:creator>Hakan Besim</dc:creator>
  <cp:lastModifiedBy>Hakan Besim</cp:lastModifiedBy>
  <cp:revision>4</cp:revision>
  <dcterms:created xsi:type="dcterms:W3CDTF">2023-03-24T13:51:45Z</dcterms:created>
  <dcterms:modified xsi:type="dcterms:W3CDTF">2025-03-27T17:22:21Z</dcterms:modified>
</cp:coreProperties>
</file>